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DA654A8-4B81-4C7D-B54D-0BCD9357211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47AD2-B78F-49A6-B7BB-C9FA339D6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EC611-8B68-4779-B24E-B16E56614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2B2B2-FCB8-4F8E-823F-1D02332FC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3338C-6342-4850-816B-452D775D2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9EBB2A-ADA1-44E1-BF84-03C18024C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1E446-8E82-40E6-B0CD-A29F950BB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339D6E-080C-4B4C-A965-6319CF60D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0767B-09FC-4E34-ACAA-BB0D273CD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F5866-24D6-4AD5-ABB9-A09487530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FEB4B-C6B3-47DD-A41D-293356091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D07EE-57B9-42FE-88B5-D65B2B40D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37C0530-7C0F-4E0B-B63B-79CB4D134DD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9ADC249-9C43-47B8-BDEF-1AF86D3A00A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112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企业礼仪服务培训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企业礼仪服务培训概述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企业礼仪服务培训的重要性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企业礼仪服务培训的内容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企业礼仪服务培训方法与实践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企业礼仪服务培训的实施步骤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企业礼仪服务培训的总结与展望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企业礼仪服务培训概述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什么是企业礼仪服务培训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企业礼仪服务培训是为企业员工提供关于商务礼仪、形象管理、沟通技巧等方面的培训课程，以提升员工在职场中的形象和能力。这种培训有助于建立专业形象，提高员工综合素养，增强企业的竞争力。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为什么企业需要礼仪服务培训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提升企业整体形象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增强员工的职业素养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建立企业核心价值观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塑造良好的企业文化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企业礼仪服务培训的目标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建立良好的职业形象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礼仪服务培训的内容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为商务场合制定礼仪规范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注重礼仪礼节的传承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讲究仪态仪表的培训内容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企业礼仪服务培训的重要性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企业礼仪服务培训对于企业来说至关重要。通过培训，员工将了解如何与客户、同事进行有效沟通，提高团队合作能力。同时，具备良好的礼仪和形象也会在商务场合获得更多信任和机遇。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企业礼仪服务培训的重要性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塑造企业形象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企业礼仪服务培训对于企业来说非常重要，通过培训可以帮助企业树立专业、诚信、高效的形象，提升企业品牌价值，吸引更多客户和合作伙伴的青睐。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提升员工素质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良好的形象代表着良好的素质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有效的沟通能力是成功的基石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遵循职业道德规范，展现专业态度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职业操守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增强员工团队意识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企业礼仪服务培训不仅可以提升员工个人素质，还能促进员工之间的合作和团队精神。团队意识是企业成功的重要保障，能够增加团队整体的凝聚力和战斗力，实现更好的工作效率和业绩表现。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客户感受到优质服务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提升对企业的信任感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提高客户忠诚度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满意的客户更愿意长期合作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增加企业的客户忠诚度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提升客户满意度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更好的服务体验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通过专业的企业礼仪服务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提供更优质的服务体验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企业形象管理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树立企业专业品牌形象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品牌价值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提升企业的信誉和声誉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信誉度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吸引更多客户和合作伙伴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企业礼仪服务培训的内容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商务礼仪是企业中非常重要的一部分，它包括了商务礼仪的基本原则、注意事项以及各种礼仪礼节。在商务场合，正确的商务礼仪能够提升企业形象，加强人际关系，让企业更具竞争力。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包括着装色彩搭配、款式选择等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服装搭配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通过仪表仪表言行、举止举止、态度态度等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形象塑造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涵盖言谈举止、表情仪态等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仪表言行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沟通技巧对于企业礼仪服务培训来说至关重要。良好的沟通技巧可以帮助员工在工作中更好地与同事、客户沟通，有效解决问题，提高工作效率。它包括言语表达、非言语沟通、聆听技巧等方面的内容。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了解餐桌礼仪的基本规范，提升用餐礼仪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注意餐桌礼仪的重要性，细节决定成败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商务拜访礼仪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掌握商务拜访礼仪，增进商务关系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学习商务拜访礼仪的技巧和礼节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礼仪礼节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应酬礼仪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掌握应酬礼仪，让商务社交更加得心应手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介绍应酬礼仪的基本要点和注意事项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https://d.book118.com/788031126011006050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企业礼仪服务培训</vt:lpstr>
      <vt:lpstr>目录</vt:lpstr>
      <vt:lpstr>第1章 企业礼仪服务培训概述</vt:lpstr>
      <vt:lpstr> </vt:lpstr>
      <vt:lpstr>为什么企业需要礼仪服务培训</vt:lpstr>
      <vt:lpstr>企业礼仪服务培训的目标</vt:lpstr>
      <vt:lpstr>礼仪服务培训的内容</vt:lpstr>
      <vt:lpstr>企业礼仪服务培训的重要性</vt:lpstr>
      <vt:lpstr>第2章 企业礼仪服务培训的重要性</vt:lpstr>
      <vt:lpstr>塑造企业形象</vt:lpstr>
      <vt:lpstr>提升员工素质</vt:lpstr>
      <vt:lpstr> </vt:lpstr>
      <vt:lpstr>提升客户满意度</vt:lpstr>
      <vt:lpstr>企业形象管理</vt:lpstr>
      <vt:lpstr>第3章 企业礼仪服务培训的内容</vt:lpstr>
      <vt:lpstr>商务礼仪</vt:lpstr>
      <vt:lpstr>仪容仪表</vt:lpstr>
      <vt:lpstr> </vt:lpstr>
      <vt:lpstr>礼仪礼节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2024-09-29T15:01:32.368</cp:lastPrinted>
  <dcterms:created xsi:type="dcterms:W3CDTF">2024-09-29T07:01:32Z</dcterms:created>
  <dcterms:modified xsi:type="dcterms:W3CDTF">2024-09-29T07:01:34Z</dcterms:modified>
</cp:coreProperties>
</file>