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93B777-498D-4FF3-A230-4A4C6F2EF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23C2A-F902-4033-B5EE-305D99162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F3C944-000D-46E2-9F81-776A2EE76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AEF689-EF82-4C99-A41B-D005ED8FF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CE940E-B812-45B7-B68C-CF03221F97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FDB9E9-19A7-4AEB-88EC-8115CF5DE6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1FE9AE-A96A-4179-996D-C4851C0D4E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BDB97A-0B39-4210-A50B-9DE53891E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F5940-C784-48D8-9FEB-7BDA4C3C1B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556D0-9427-47EB-BBD0-3E934FED2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23BFF-61B8-4DB0-89A8-7D8038E3D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32071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中国变速铣床行业市场现状分析及竞争格局与投资发展研究报告(2024-2029版)</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行业概述与发展背景</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市场现状分析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竞争格局深度剖析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投资价值评估与风险防范</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前沿技术进展及创新应用案例分享</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未来发展趋势预测与战略建议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行业概述与发展背景</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变速铣床定义及分类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变速铣床定义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变速铣床是一种通过改变主轴转速和进给速度来适应不同加工需求的机床，广泛应用于金属切削加工领域。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变速铣床分类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根据结构形式可分为立式变速铣床、卧式变速铣床和龙门式变速铣床等；根据控制方式可分为普通变速铣床和数控变速铣床。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20世纪50年代以前，中国变速铣床行业处于起步阶段，主要依赖进口。</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发展阶段</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20世纪50年代至90年代，随着国内工业化的推进，变速铣床行业逐步发展壮大，形成了一批具有自主研发能力的企业。</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创新阶段</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21世纪以来，随着数控技术的广泛应用和智能制造的兴起，变速铣床行业进入创新发展阶段，产品性能和质量得到显著提升。</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初始阶段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国家出台了一系列支持制造业发展的政策，如《中国制造2025》、《工业转型升级规划》等，为变速铣床行业的发展提供了有力保障。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政策扶持</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国家制定了严格的机床行业法规和标准，如《机床安全卫生规定》、《金属切削机床产品质量分等》等，规范了市场秩序，提高了产品质量水平。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法规标准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技术创新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随着科技的不断进步，变速铣床行业在数控技术、伺服驱动技术、高速切削技术等方面取得了重要突破，推动了产品升级和产业升级。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未来变速铣床行业将朝着高精度、高效率、高自动化、高可靠性方向发展，同时注重环保、节能、降噪等方面的技术创新。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技术创新动态及趋势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市场现状分析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市场规模</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增长速度</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市场前景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市场规模与增长情况</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中国变速铣床市场规模不断扩大，2023年已达到XX亿元人民币，同比增长XX%。</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近年来，中国变速铣床市场增长速度保持在XX%以上，预计未来几年将持续保持高速增长。</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随着制造业的快速发展和转型升级，中国变速铣床市场前景广阔，未来市场规模有望达到XX亿元人民币。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中国变速铣床市场需求呈现多样化、个性化、高品质化的特点，其中高精度、高效率、高稳定性的产品需求占比逐年提升。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客户对变速铣床的需求不仅局限于产品本身，还包括售前咨询、售后服务、技术支持等全方位服务。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区域需求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华东、华南、华北等地区是中国变速铣床市场的主要需求区域，其中华东地区市场份额最大。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市场需求结构特点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竞争企业数量</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中国变速铣床市场上竞争企业数量众多，包括国内外知名品牌和中小型企业。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市场份额分布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目前，中国变速铣床市场呈现几家大型企业占据主导地位，中小型企业市场份额较小的格局。</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竞争方式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企业之间的竞争主要体现在产品质量、技术水平、服务能力、品牌影响力等方面。</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竞争格局概述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包括沈阳机床、大连机床、济南二机床等知名厂商，以及一批中小型企业。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产品介绍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主要产品包括数控变速铣床、普通变速铣床、龙门式变速铣床等，不同厂商的产品在性能、精度、稳定性等方面存在差异。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主要厂商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竞争格局深度剖析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国有企业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依托政策支持和资源优势，通过技术创新和品牌建设提升竞争力。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民营企业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灵活调整经营策略，注重市场细分和个性化需求，通过差异化竞争获取市场份额。</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外资企业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凭借技术优势和品牌知名度，深耕高端市场，同时加大本土化创新力度。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不同类型企业竞争策略比较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原材料供应、技术研发等环节对变速铣床行业具有重要影响，价格波动、技术更新等因素直接影响行业成本和产品性能。</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汽车制造、航空航天、模具加工等领域是变速铣床的主要应用领域，其需求变化直接影响变速铣床行业的发展趋势。</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上游产业</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下游产业</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上下游产业链影响分析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技术水平</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国内企业在技术研发和创新方面取得显著进步，但与国际先进水平仍存在差距；国际企业注重技术创新和知识产权保护。</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品牌影响力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国内品牌影响力逐渐提升，但国际知名品牌仍占据主导地位；国际企业注重品牌建设和营销推广。</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国内市场规模庞大，但高端市场仍被外资企业占据；国际市场竞争激烈，但中国企业凭借性价比优势逐渐扩大市场份额。</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国内外市场差异对比</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国际化合作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随着全球化的深入发展，变速铣床行业将加强与国际企业的合作与交流，共同推动行业的进步与发展。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技术创新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随着科技的不断进步，变速铣床行业将迎来更多的技术创新和突破，如高精度加工技术、智能制造技术等。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个性化需求</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随着消费者需求的多样化，变速铣床行业将更加注重个性化定制和柔性生产，以满足不同客户的需求。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绿色环保</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环保意识的提高将推动变速铣床行业向绿色环保方向发展，如采用环保材料和工艺、降低能耗和排放等。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https://d.book118.com/788032071034006030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2024-09-06T14:04:15.571</cp:lastPrinted>
  <dcterms:created xsi:type="dcterms:W3CDTF">2024-09-06T06:04:15Z</dcterms:created>
  <dcterms:modified xsi:type="dcterms:W3CDTF">2024-09-06T06:04:17Z</dcterms:modified>
</cp:coreProperties>
</file>