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3E529-EA9A-4F53-A7E7-07CBF690E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9F0E2-B743-4DAB-9EC3-C5B19BB1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97635-1ED6-4837-A00F-3C4CE405D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23911-C8D7-4ED8-ABBD-D8ADF95DC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6788D-0895-48B1-9310-712E55BE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1AC30-F71D-4415-BED3-EC2EFB376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A357E-E7C5-465E-9A44-E16E6C277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A4504-59F6-47C4-A859-EA7277499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6BE68-DC0D-46DB-A38C-B2AE83F4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D2045-CE7F-4DD0-8942-3DB37AA97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2873D-77DB-4310-87CD-8745E241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2123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食品安全管理体系的管理回顾效果验证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管理回顾流程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效果验证方法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管理回顾效果验证实例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通过对食品安全管理体系的回顾，验证其有效性，确保食品安全和质量。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00" r="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识别潜在的风险和挑战，采取适当的措施来应对，保障公众健康。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应对风险和挑战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发现管理体系中存在的问题和不足，推动持续改进，提高食品安全水平。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管理体系运行情况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对食品安全管理体系的运行情况进行全面回顾，包括政策制定、组织架构、资源保障等方面。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对潜在的风险进行评估，并汇报相应的应对措施和效果。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关键控制措施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重点汇报关键控制措施的实施情况，如原料采购、生产过程控制、产品检验等。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提出针对食品安全管理体系的改进建议，包括政策、流程、技术等方面的优化措施。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指为确保食品在生产、加工、运输、销售等全过程中符合安全卫生要求，预防和控制食品安全危害而建立的一套系统化、科学化的管理体系。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通过实施食品安全管理体系，确保食品在生产、加工、运输、销售等各环节中的安全性，保障消费者健康。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食品安全管理目标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通过实施食品安全管理体系，确保食品的安全性，从而保障消费者的生命安全和身体健康。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促进食品产业发展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建立和实施食品安全管理体系，有助于提高食品企业的管理水平和市场竞争力，推动食品产业的可持续发展。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食品安全关系到人民群众的切身利益和社会稳定，实施食品安全管理体系有助于维护社会和谐稳定。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建立食品安全管理组织，明确各级人员的职责和权限，确保食品安全管理工作的有效实施。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对食品生产、加工、运输、销售等全过程进行严格控制和管理，确保各环节符合安全卫生要求。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监测与测量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建立食品安全监测和测量体系，对食品中的危害因素进行定期检测和评估。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明确企业的食品安全目标和承诺，为食品安全管理提供方向。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合理配置人力、物力、财力等资源，确保食品安全管理工作的顺利开展。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通过对食品安全管理体系的持续改进，不断提高企业的食品安全管理水平。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管理回顾流程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20" b="2732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确保食品安全管理体系的持续有效性和一致性，识别改进机会，强化组织对食品安全的承诺。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覆盖食品安全管理体系的所有要素和过程，包括政策、目标、资源管理、过程管理、监测、测量和改进等。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管理回顾的目的和范围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收集与食品安全管理体系相关的文件、记录和数据，包括内部审核报告、顾客反馈、过程监控记录等。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确定管理回顾的频率、时间、地点、参与人员等，确保回顾的全面性和有效性。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提前通知参与管理回顾的人员，确保他们了解回顾的目的、范围和计划，并做好准备。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管理回顾的计划和准备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记录结果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详细记录管理回顾的过程和结果，包括讨论的主要问题、达成的共识、提出的改进建议等。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对管理回顾中提出的改进措施进行跟踪和验证，确保措施的有效实施和问题的解决。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实施回顾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按照计划进行管理回顾，对食品安全管理体系的各个方面进行评估和审查，识别存在的问题和改进机会。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管理回顾的实施和记录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效果验证方法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https://d.book118.com/788032123006006031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2024-09-07T17:24:14.981</cp:lastPrinted>
  <dcterms:created xsi:type="dcterms:W3CDTF">2024-09-07T09:24:15Z</dcterms:created>
  <dcterms:modified xsi:type="dcterms:W3CDTF">2024-09-07T09:24:17Z</dcterms:modified>
</cp:coreProperties>
</file>