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AFA08F-15CA-4BFF-A6F6-F45E4878A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06421-0BDD-47DD-AE4D-786C6FE5B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28FC8B-207C-4673-A450-D57FFBC12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C38E55-35A0-4C79-AF48-EBD0E9CFB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050E4A-4778-486E-8B73-95C3DDB03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5476B3-8770-4911-9E1B-1812871C9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68E592-7516-4DB6-BABA-98B02C9BD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62A6A7-7DF0-4EC0-8D5A-5237D2E98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6A2B48-C306-449F-BD45-2218E69CB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A506A8-F645-44DD-87BF-26DF71643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8C8F9-D028-4924-987A-190DCDA09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3213012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ios炫彩背景倒计时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ios炫彩背景倒计时的设计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发布与推广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主题介绍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倒计时功能在各种场景中都有广泛的应用，如会议开始前的倒计时、比赛开始前的读秒等。在iOS开发中，实现一个炫彩背景的倒计时功能可以增加应用的吸引力和用户体验。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实现一个炫彩背景的倒计时功能需要考虑多个方面，如界面设计、动画效果、倒计时逻辑等。开发者需要掌握iOS开发的相关知识和技能，如Swift语言、UIKit框架等。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提供一个具有吸引力和用户体验的倒计时功能，使应用更加有趣和实用。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实现一个炫彩背景的倒计时界面，并能够通过代码控制倒计时的开始、暂停和恢复等操作。同时，需要考虑性能和内存使用情况，确保应用运行流畅且稳定。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ios炫彩背景倒计时的设计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选择高对比度的色彩组合，以突出倒计时的数字和元素，使倒计时更加醒目。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色彩对比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运用色彩心理学原理，选择能够激发用户积极情绪的色彩，如红色、橙色等暖色调。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色彩心理学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色彩选择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https://d.book118.com/788032130125006030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2024-09-07T11:19:40.271</cp:lastPrinted>
  <dcterms:created xsi:type="dcterms:W3CDTF">2024-09-07T03:19:40Z</dcterms:created>
  <dcterms:modified xsi:type="dcterms:W3CDTF">2024-09-07T03:19:41Z</dcterms:modified>
</cp:coreProperties>
</file>