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ECE9F-70BB-4547-BB78-B56046F1E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808FC-C6F2-4F09-AA0A-59BEF2E5F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DF66F-FC72-434F-9EE3-0CC22AB59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301AC-A918-42EA-B1E2-E690C67E5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223253-768A-4AAC-9F47-5E1076232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AE8439-5CC6-4839-9B4D-1A12A70F4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7794F-73A5-4589-939C-2F8EDDD31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CC4C5-0552-4A65-BAFF-F79DE2DC9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436D8-2C3D-41E8-90B7-E4A8974DC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E6F0E-29F0-4A02-8C56-A5DA99128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D90BE-4873-4317-B97A-6BA3D94E3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314112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人工智能在智能智能物流领域的应用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人工智能技术在智能物流中的应用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基于机器学习的智能物流优化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基于深度学习的智能物流图像处理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基于自然语言处理的智能物流信息提取与问答系统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基于强化学习的智能物流调度与控制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364" r="13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物流行业快速发展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随着电子商务的兴起和全球化趋势的加强，物流行业正经历着前所未有的快速发展。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传统物流模式存在局限性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传统物流模式在信息处理、运输效率等方面存在诸多局限性，无法满足现代物流的需求。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人工智能技术的引入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人工智能技术为物流行业提供了全新的解决方案，通过智能化、自动化的方式提高物流效率和服务质量。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81" r="14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发达国家在智能物流领域的研究起步较早，已经形成了较为完善的理论体系和实践经验，如美国、欧洲等地的智能物流系统已经实现了高度自动化和智能化。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近年来，我国智能物流领域的研究也取得了显著进展，政府和企业纷纷加大投入力度，推动智能物流技术的研发和应用。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国内外研究对比分析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国内外在智能物流领域的研究各有侧重，但都在致力于提高物流效率和服务质量。国外研究更注重基础理论和技术创新，而国内研究则更侧重于实际应用和产业化推广。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本文旨在探讨人工智能在智能物流领域的应用，分析其在提高物流效率和服务质量方面的作用，为智能物流的发展提供理论支持和实践指导。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从智能物流的定义、发展历程、技术原理、应用场景等方面进行深入研究和分析，总结人工智能在智能物流领域的应用现状和未来发展趋势。同时，结合具体案例和实践经验，探讨人工智能在智能物流领域的实际应用效果和改进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人工智能技术在智能物流中的应用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利用神经网络模型，对海量物流数据进行深层次特征提取和模式识别，提高预测和决策的准确性。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将人类语言转化为机器可理解的语言，实现智能问答、信息提取等功能，提高物流信息查询的便捷性和准确性。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通过训练模型，使计算机能够自我学习和改进，从而实现对物流数据的自动分析和预测。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通过物联网技术，对物流过程中的货物、车辆、人员等要素进行实时感知和数据采集。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563" r="275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利用互联网、移动通信网等网络技术，实现感知层数据的传输和共享。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基于人工智能技术对感知层数据进行处理和分析，提供智能决策、优化调度、路径规划等应用服务。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智能物流系统架构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基于人工智能技术，对运输需求进行预测和规划，实现车辆、人员等资源的优化配置和调度。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智能调度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利用机器学习和深度学习技术，对历史运输数据进行学习和分析，为每一次运输任务提供最优的路径规划方案。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通过自然语言处理等技术，实现仓库货物的自动化入库、出库和盘点管理，提高仓储效率。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自动化仓储管理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基于人工智能技术，提供智能问答、信息提取等功能，方便用户快速准确地获取物流信息。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物流信息智能查询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人工智能技术在智能物流中的应用场景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基于机器学习的智能物流优化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通过已知输入和输出数据进行训练，以找到输入和输出之间的关系，并用于预测新数据。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无监督学习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在没有已知输出数据的情况下，通过分析输入数据之间的相似性或关联性来发现数据的内在结构。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通过与环境的交互来学习最佳行为策略，以达到预期的目标。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机器学习算法原理及分类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收集历史物流数据，包括运输量、运输时间、成本等，并进行数据清洗和预处理。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特征工程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提取与物流需求相关的特征，如季节性、趋势、周期性等，并进行特征选择和降维。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模型训练与评估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选择合适的机器学习算法进行模型训练，并使用交叉验证等方法对模型进行评估和优化。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物流需求预测模型构建与优化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将运输路径规划问题定义为图论中的最短路径问题或旅行商问题（TSP）。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采用Dijkstra、Floyd等经典最短路径算法或遗传算法、模拟退火等启发式算法进行求解。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使用编程语言实现算法，并通过参数调整、并行计算等方法对算法进行优化，以提高求解效率。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运输路径规划算法设计与实现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基于深度学习的智能物流图像处理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https://d.book118.com/788033141127006023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2024-08-30T15:50:08.460</cp:lastPrinted>
  <dcterms:created xsi:type="dcterms:W3CDTF">2024-08-30T07:50:08Z</dcterms:created>
  <dcterms:modified xsi:type="dcterms:W3CDTF">2024-08-30T07:50:10Z</dcterms:modified>
</cp:coreProperties>
</file>