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1BB8E-3A35-4220-AD57-DDDA9CFCE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28DE4-8509-4DAB-868D-C3861FA31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DED46-B922-427C-B7CE-183D988D9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6D40E-D787-49DC-B7A3-7DE60863E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CB3074-FBC1-4FD5-BB02-C066FB432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6E3BF3-31CF-4600-9B52-12522878C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6233DA-8536-4C87-A870-772BFDAA4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89D00-C54A-4A54-86D7-D9A8CF1CB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EEE94-88F7-4E5D-9D90-AC499ED6E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7FCDC-9F72-46B1-9AAE-747A9CC87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65F0E-291D-4958-8356-723D6B992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3503203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急救教程胸外按压和人工呼吸的正确方法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急救概述与重要性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胸外按压基本知识与技巧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人工呼吸基本知识与技巧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结合胸外按压和人工呼吸进行急救操作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急救现场安全评估与处理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总结回顾与拓展学习建议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35" r="319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768" r="277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急救是指在突发状况下，给予伤病者紧急的、临时的医疗救助措施，以维持其生命体征并减轻病痛。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正确的急救措施可以挽救生命、减轻病痛、防止病情恶化，为后续治疗创造有利条件。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心脏骤停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常见急救场景与应对措施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立即进行胸外按压和人工呼吸，拨打急救电话。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采用海姆立克急救法排出异物，保持呼吸道通畅。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切断电源或用绝缘物体挑开电线，进行心肺复苏。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迅速将患者移至阴凉处，解开衣物散热，补充水分和盐分。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先救命后治伤，先重伤后轻伤，先抢后救。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保持冷静，评估现场安全，做好个人防护，及时拨打急救电话。在施救过程中注意保护伤病者的隐私和尊严。同时，要遵循无菌操作原则，避免交叉感染。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急救原则与注意事项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胸外按压基本知识与技巧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通过外力作用于胸壁，使胸腔内压力改变，进而推动心脏和血液循环，为大脑和全身重要器官提供氧气和营养物质。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在心脏骤停等紧急情况下，维持血液循环，保证重要器官的血液供应，为抢救生命争取时间。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胸外按压原理及作用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胸外按压作用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判断患者意识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轻拍患者双肩，大声询问患者是否有意识。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定位按压点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找到患者胸骨中下1/3交界处，即两乳头连线与胸骨交界处。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按压深度与频率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每次按压深度5-6cm，频率100-120次/分钟，保证每次按压后胸廓完全回弹。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评估现场安全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确保周围环境安全，避免在危险环境中进行急救。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呼叫急救电话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如果患者无意识，立即拨打急救电话。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正确姿势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急救者跪于患者一侧，双手掌根重叠，十指相扣，掌心翘起，以髋关节为支点，利用上半身的力量垂直向下按压。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正确实施胸外按压步骤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按压时双臂伸直，垂直于患者胸壁，避免弯曲或摇摆。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按压与放松时间大致相等，放松时手掌不离开胸壁，避免冲击式按压。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按压过程中尽量减少中断，如需中断应尽可能缩短时间。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避免过度通气，即人工呼吸时送气量不宜过大，以免引起胃胀气和影响胸外按压效果。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误区提示：不要用力过猛或过快按压，以免造成肋骨骨折或内脏损伤；不要将手掌放在剑突或肋弓上按压，以免导致剑突骨折或肝脏破裂等严重后果。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注意事项与误区提示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人工呼吸基本知识与技巧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人工呼吸原理及作用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在患者自主呼吸停止或呼吸微弱时，人工呼吸能够迅速提供氧气，排出二氧化碳，维持血液循环和生命体征的稳定。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人工呼吸是通过口对口、口对鼻或口对气管等方式，向患者肺部吹入空气，以维持其呼吸功能，保证重要脏器的氧供。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判断呼吸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口对口吹气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吹气频率与深度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正确实施人工呼吸步骤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观察患者胸廓起伏，倾听呼吸声，感受有无气流呼出，判断呼吸是否存在。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将患者头部后仰，抬起下颌，使气道保持通畅。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每分钟吹气10-12次，每次吹气量约500-600ml，以看到患者胸廓明显起伏为宜。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深吸一口气，用嘴包住患者的嘴，缓慢吹气，同时捏住患者鼻子，防止漏气。吹气后松开鼻子，让患者呼气。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确保患者气道通畅，及时清理口腔异物。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吹气时要捏住患者鼻子，防止漏气。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注意事项与误区提示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https://d.book118.com/788035032036006027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2024-09-04T23:30:36.292</cp:lastPrinted>
  <dcterms:created xsi:type="dcterms:W3CDTF">2024-09-04T15:30:36Z</dcterms:created>
  <dcterms:modified xsi:type="dcterms:W3CDTF">2024-09-04T15:30:38Z</dcterms:modified>
</cp:coreProperties>
</file>