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AC681-85CC-4CBC-9BF8-50E7A7E0D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DEA96-3C83-4E21-A3E8-65FF2E2EB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E486C-078E-4C3A-9803-50E5829DC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22682-AD06-47D6-9D02-93146D1C5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801A6-D4B4-4A17-9F9F-6D9007898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0ACA9-4BDF-4544-A1CF-6D4E6D7A8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DA2B45-F6EC-4E4B-BF2C-84F2B5BA9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9B2EA-9924-47FD-AD37-1DFC07289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289C8-AE24-4C19-A3EC-A6CE4F3F0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B84B5-36AF-4EFD-8D49-E9F8FD98F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CCDF1-02C1-4D02-AD5B-47C9CA82A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5037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安全技能大比武培训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安全技能大比武背景与意义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比赛规则与评分标准解读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安全技能大比武背景与意义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7" b="2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安全生产形势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近年来，随着工业化进程的加速，安全生产事故频发，给人民群众的生命财产安全带来了严重威胁。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技能竞赛兴起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为提高员工的安全意识和安全操作技能，各类安全技能竞赛逐渐兴起，成为推动企业安全生产的重要手段。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大比武活动应运而生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在技能竞赛的基础上，安全技能大比武活动逐渐发展起来，成为检验员工安全技能水平、提高企业安全生产管理水平的重要平台。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通过大比武活动，让员工更加深刻地认识到安全生产的重要性，增强安全意识。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提升安全操作技能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发现并培养安全人才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促进企业安全生产管理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大比武活动注重实际操作，通过比赛提高员工的安全操作技能水平。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大比武活动可以发现并培养一批具有优秀安全技能的人才，为企业安全生产提供有力保障。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大比武活动可以推动企业加强安全生产管理，提高整体安全管理水平。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企业员工，特别是生产一线的员工。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参训员工需要具备一定的安全基础知识和操作技能，同时需要具备较强的学习意愿和团队合作精神。在培训过程中，要注重理论与实践相结合，注重操作技能的训练和提升。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安全是指在生产、生活等活动中，保障人身、财产不受损害，维持正常秩序的状态。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包括预防为主、综合治理、全员参与、持续改进等，是指导安全工作的基本准则。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培养员工的安全意识，提高安全素质，是实现安全生产的重要保障。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安全概念与原则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电气安全隐患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消防安全隐患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场所安全隐患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操作安全隐患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常见安全隐患及识别方法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包括电线老化、裸露、过载等问题，应定期检查电气线路，及时更换损坏的电器设备。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如消防设施缺失、损坏，应确保消防设施完好有效，保持消防通道畅通。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包括场所内堆放杂物、地面湿滑等问题，应定期清理场所，保持整洁干燥。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如违规操作、无证上岗等，应加强员工培训，提高操作技能和安全意识。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7878" r="2787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包括应急组织、通讯联络、现场处置、医疗救护、安全防护等方面，应针对可能发生的突发事件制定详细的应急预案。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定期组织员工进行应急预案演练，提高员工应对突发事件的能力。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应急预案演练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对演练过程进行评估，总结经验教训，不断完善应急预案。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演练评估与总结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可以采取桌面演练、功能演练、全面演练等形式，根据实际情况选择合适的演练形式。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演练形式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实际操作技能培训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了解并掌握各类消防器材（如灭火器、消火栓、喷淋系统等）的使用场景、功能特点及操作要领。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消防器材种类与功能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定期对消防器材进行检查，确保其处于良好状态；学习消防器材的保养方法，延长其使用寿命。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消防器材检查与保养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通过实际操作演示，让参训人员熟练掌握消防器材的使用方法，提高应对火灾等突发事件的能力。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消防器材使用演示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消防器材使用与维护保养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了解电气安全的基本概念、原理及危害，增强电气安全意识。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电气安全基础知识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学习并遵守电气设备的安全操作规程，如设备接地、绝缘保护、安全距离等。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电气安全操作规范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掌握电气事故应急处理流程，如切断电源、使用绝缘工具、进行心肺复苏等。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电气事故应急处理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电气安全操作规范及注意事项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https://d.book118.com/788035037006006035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2024-09-13T17:06:34.250</cp:lastPrinted>
  <dcterms:created xsi:type="dcterms:W3CDTF">2024-09-13T09:06:34Z</dcterms:created>
  <dcterms:modified xsi:type="dcterms:W3CDTF">2024-09-13T09:06:36Z</dcterms:modified>
</cp:coreProperties>
</file>