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21E8A-6E3F-4422-8C04-73F30B63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17801-0BCD-4DC0-84B7-71EDCCA5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31B8A-64A5-4D6F-8846-D560C57D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C68D9-9F2A-4766-B8EB-F47F7AFE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F5C76-50D5-431C-9AF4-D936AFCA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66B7C-A150-4A81-99DE-8F3DFBF1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C6772-901A-4CB5-AE86-7479605D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76262-6703-42F5-AAC5-44E4699B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808D9-D762-4AE1-B8F9-563BD9DBA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904B-B12E-4A96-ABD3-E88A7FCB7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DDC4-D350-4231-BC45-89040C9A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065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市场运营述职报告及工作计划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市场运营团队建设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本季度销售额达到预期目标，同比增长10%。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新增客户数量超过预期，同比增长20%。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客户增长目标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通过有效推广和营销策略，市场占有率提升至15%。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采用线上线下相结合的营销策略，提高品牌知名度和产品曝光率。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根据市场需求和竞争情况，调整产品定位，满足不同客户群体的需求。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积极开拓新渠道，与合作伙伴建立长期稳定的合作关系。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通过发放调查问卷，了解客户对产品和服务的满意度。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及时处理客户反馈，优化产品和服务，提高客户满意度。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建立客户档案，定期回访，提供个性化服务，维护客户关系。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市场运营数据分析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详细记录各产品或服务的销售额，分析销售额的变化趋势，找出销售额增长或下降的原因。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分析各产品或服务的销售量，了解产品的销售情况，找出销售量增长或下降的原因。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分析各销售渠道的销售情况，了解各销售渠道的优劣势，优化销售渠道。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分析用户留存率，了解用户的忠诚度和满意度，优化产品或服务。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用户访问量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分析用户访问量，了解用户的需求和偏好，优化产品或服务。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用户转化率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分析用户转化率，了解用户从潜在客户转化为付费客户的过程，优化产品或服务。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对比分析自身产品和竞品的产品特点、功能、价格等方面，找出自身产品的优劣势。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产品对比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分析竞品的市场占有率，了解竞品的竞争力和市场份额。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分析竞品的营销策略和推广手段，了解竞品的营销策略和效果，优化自身的营销策略。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市场运营策略优化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https://d.book118.com/788035065042006030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2024-09-06T15:40:27.050</cp:lastPrinted>
  <dcterms:created xsi:type="dcterms:W3CDTF">2024-09-06T07:40:27Z</dcterms:created>
  <dcterms:modified xsi:type="dcterms:W3CDTF">2024-09-06T07:40:29Z</dcterms:modified>
</cp:coreProperties>
</file>