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99775-0E36-446A-A322-57D78714F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0A297-53B2-4B1D-94E9-B3FD6D70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19242-D860-4306-93A5-B81C9B785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6888A-DA17-4B04-B39A-3E229C619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E98CFB-7E1F-4F85-83C5-48CC9095C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72455-474C-4860-AA02-F3CE1958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19A67-4578-42DC-888C-C9F9B94A7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6F97D-0E23-4E90-9232-C8CD0C81B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F7C80-6636-47CC-9414-A525232E2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26ABF-21D0-4F1D-A664-7A55BCBC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31658-B117-4417-BBBE-43799A738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5113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工作理论的发展与应用\n## 1.社会工作理论的发展历程\n### 1.1古典社会工作理论及其起源\n### 1.2现代社会工作理论的发展\n### 1.3当代社会工作理论的创新\n## 2.社会工作理论的主要流派\n### 2.1功能主义理论及其影响\n### 2.2冲突理论在社会工作中的应用\n### 2.3符号互动主义理论与社会工作实践\n## 3.社会工作理论的应用领域\n### 3.1家庭与社区服务中的社会工作理论\n### 3.2教育与社会工作中的理论应用\n### 3.3健康与心理卫生领域中的理论实践\n## 4.社会工作理论发展的挑战与机遇\n### 4.1社会工作理论面临的挑战\n### 4.2社会工作理论发展的机遇\n### 4.3社会工作理论的未来趋势\n## 5.结论：社会工作理论在实践中的重要性\n### 5.1理论在社会工作实践中的指导作用\n### 5.2理论发展对社会工作实践的推动作用\n### 5.3社会工作理论的未来发展方向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社会工作理论的发展与应用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社会工作理论的发展历程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古典社会工作理论及其起源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19世纪末至20世纪初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工业革命导致社会问题加剧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社会工作的起源：救济贫困、改善弱势群体生活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古典社会工作理论：慈善模式、干预模式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20世纪初至中期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社会工作专业化发展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古典理论：精神分析理论、社会系统理论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社会工作方法：个案工作、团体工作、社区工作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20世纪中期至后期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社会工作理论多元化发展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新古典理论：认知行为疗法、任务中心模式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社会工作领域拓展：家庭、教育、健康、心理卫生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20世纪中期至后期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生态系统理论：关注个体与环境的互动关系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社会支持理论：强调社会网络对个体的影响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优势视角理论：关注个体优势与潜能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20世纪末至21世纪初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社会工作理论融合与发展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整合理论：结合不同理论流派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社会工作方法创新：叙事治疗、焦点解决疗法</a:t>
                </a:r>
                <a:endParaRPr/>
              </a:p>
            </p:txBody>
          </p:sp>
        </p:grpSp>
        <p:grpSp>
          <p:nvGrpSpPr>
            <p:cNvPr id="1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21世纪初期至今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社会工作理论多元化与本土化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文化敏感性理论：关注文化差异对社会工作实践的影响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社会工作理论发展：数字社会工作、跨领域合作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现代社会工作理论的发展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当代社会工作理论的创新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21世纪初期至今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社会工作理论的创新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正念社会工作：关注个体心理健康与成长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资产为本社会工作：关注个体与社会资源的关系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社会影响评估：关注社会工作实践的效果与影响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当代社会工作理论的挑战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应对复杂社会问题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适应数字化时代的发展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促进社会工作理论的本土化与国际化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社会工作理论的主要流派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功能主义理论概述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20世纪初至中期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社会系统的功能与结构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社会秩序与稳定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功能主义理论在社会工作中的应用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社会工作方法：系统思维、结构性干预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社会工作领域：社会福利政策制定、社会组织管理</a:t>
                </a:r>
                <a:endParaRPr/>
              </a:p>
            </p:txBody>
          </p:sp>
          <p:pic>
            <p:nvPicPr>
              <p:cNvPr id="2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功能主义理论的评价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强调社会秩序与稳定，忽视个体需求与权益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适应宏观层面的社会工作实践，难以应对微观层面的需求</a:t>
                </a:r>
                <a:endParaRPr/>
              </a:p>
            </p:txBody>
          </p:sp>
          <p:pic>
            <p:nvPicPr>
              <p:cNvPr id="2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功能主义理论及其影响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20世纪中期至后期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社会不平等与权力关系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社会变革与进步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冲突理论概述</a:t>
                </a:r>
                <a:endParaRPr/>
              </a:p>
            </p:txBody>
          </p:sp>
        </p:grpSp>
        <p:grpSp>
          <p:nvGrpSpPr>
            <p:cNvPr id="2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社会工作方法：矛盾分析、利益相关者参与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社会工作领域：弱势群体权益保障、社会公正</a:t>
                </a:r>
                <a:endParaRPr/>
              </a:p>
            </p:txBody>
          </p:sp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冲突理论在社会工作中的应用</a:t>
                </a:r>
                <a:endParaRPr/>
              </a:p>
            </p:txBody>
          </p:sp>
        </p:grpSp>
        <p:grpSp>
          <p:nvGrpSpPr>
            <p:cNvPr id="2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强调社会不平等与权力关系，忽视社会合作与和谐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适应微观层面的社会工作实践，难以应对宏观层面的需求</a:t>
                </a:r>
                <a:endParaRPr/>
              </a:p>
            </p:txBody>
          </p: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冲突理论的评价</a:t>
                </a:r>
                <a:endParaRPr/>
              </a:p>
            </p:txBody>
          </p:sp>
        </p:grpSp>
      </p:grpSp>
      <p:pic>
        <p:nvPicPr>
          <p:cNvPr id="2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冲突理论在社会工作中的应用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符号互动主义理论概述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20世纪中期至后期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社会现象与个体行为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符号、沟通与互动</a:t>
                </a:r>
                <a:endParaRPr/>
              </a:p>
            </p:txBody>
          </p:sp>
        </p:grpSp>
        <p:grpSp>
          <p:nvGrpSpPr>
            <p:cNvPr id="25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符号互动主义理论在社会工作中的应用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社会工作方法：倾听、理解、对话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社会工作领域：人际关系、社会适应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符号互动主义理论的评价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强调个体行为与社会现象的关系，忽视社会结构与制度影响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适应微观层面的社会工作实践，难以应对宏观层面的需求</a:t>
                </a:r>
                <a:endParaRPr/>
              </a:p>
            </p:txBody>
          </p:sp>
        </p:grpSp>
      </p:grpSp>
      <p:pic>
        <p:nvPicPr>
          <p:cNvPr id="26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符号互动主义理论与社会工作实践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社会工作理论的应用领域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家庭服务中的社会工作理论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家庭系统理论：关注家庭成员之间的关系与互动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家庭治疗理论：解决家庭问题与矛盾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社区服务中的社会工作理论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社区发展理论：关注社区资源与社会关系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社区组织理论：提高社区治理能力与水平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家庭与社区服务中的社会工作理论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https://d.book118.com/788035113106006041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社会工作理论的发展与应用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2024-09-20T13:39:26.250</cp:lastPrinted>
  <dcterms:created xsi:type="dcterms:W3CDTF">2024-09-20T05:39:26Z</dcterms:created>
  <dcterms:modified xsi:type="dcterms:W3CDTF">2024-09-20T05:39:28Z</dcterms:modified>
</cp:coreProperties>
</file>