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A3CD1-D606-4538-962E-4BFC8010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28352-B90C-4C15-8B0B-202982EED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33D4C-3B53-44E1-9A04-E5F8F8895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CF637-5748-4944-8B4B-C0CEEE1D2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0382A-2A40-46A3-8CD7-3418971C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588ED-4FCE-42D7-8776-C05BDB535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199F98-9577-4FB4-B879-8B5196AB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75F65-1DDE-40BE-8F76-733B05797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206D8-8884-4387-A084-2738802E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B9789-1645-432E-87DD-B45452864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B47AC-BAFE-4DCC-8974-CF662F97E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5117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气管炎患者的WI临床应用在疗效监控中的作用探究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气管炎概述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疗效监控中WI技术应用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WI（白细胞介素）作为一种重要的炎症介质，在气管炎的发病和治疗过程中起着关键作用。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本研究旨在探究WI在气管炎患者疗效监控中的应用价值，为临床提供更为准确、有效的疗效评估手段。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121" r="912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78" r="97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气管炎是一种常见的呼吸道疾病，严重影响患者的生活质量。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国内外学者对气管炎的发病机制进行了深入研究，认为WI等炎症介质在其中发挥着重要作用。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目前，临床上对气管炎患者的疗效评估主要依赖于症状、体征和影像学检查，但缺乏特异性指标。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近年来，随着生物技术的不断发展，WI等生物标志物在疾病诊断和疗效评估中的应用逐渐受到关注。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37172" y="1327341"/>
            <a:ext cx="3341641" cy="458196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选取一定数量的气管炎患者作为研究对象，同时设立健康对照组。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采用酶联免疫吸附试验（ELISA）等方法检测患者血清中WI水平，并结合临床症状、体征和影像学检查结果进行综合评估。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根据国内外相关指南和文献报道，制定气管炎患者的疗效判定标准，如症状改善程度、肺部啰音减少情况等。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疗效判定标准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采用SPSS等统计软件对数据进行处理和分析，比较不同组别间WI水平的差异，并分析其与疗效的相关性。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气管炎定义与分类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气管炎定义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气管炎是指气管、支气管黏膜及其周围组织的慢性非特异性炎症，临床上以长期咳嗽、咳痰或伴有喘息及反复发作为特征。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气管炎分类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根据病程长短可分为急性和慢性两类，急性气管炎通常由病毒或细菌感染引起，而慢性气管炎则多由长期吸烟、空气污染等因素导致。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气管炎的发病原因包括病毒、细菌感染、过敏反应、化学刺激等多种因素。其中，病毒和细菌感染是最常见的病因，可导致气管黏膜充血、水肿、分泌物增加等炎症反应。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吸烟、空气污染、职业暴露（如接触粉尘、有害气体等）、免疫力低下等都是气管炎发病的危险因素。这些因素可单独或共同作用，增加气管黏膜受损和炎症反应的风险。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气管炎的主要症状包括咳嗽、咳痰、喘息等，严重时可伴有发热、呼吸困难等全身症状。慢性气管炎患者还可能出现肺气肿、肺心病等并发症。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炎的诊断主要依据患者的病史、临床表现以及相关的辅助检查。常用的辅助检查包括血液检查、痰液检查、X线胸片、肺功能检查等。其中，X线胸片可显示肺部纹理增粗、紊乱等改变，有助于诊断气管炎并评估病情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WI技术是一种基于无线电波的医学成像技术，通过测量生物体内部不同组织对无线电波的反射、透射等信号差异，形成高分辨率的图像。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WI技术具有非侵入性、无辐射、高分辨率、实时成像等特点，能够清晰地显示生物体内部的结构和病变。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目前，WI技术已广泛应用于医学领域，包括脑部、心脏、肺部、肝脏、骨骼等多种疾病的诊断和治疗。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科研进展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随着科技的不断发展，WI技术在医学领域的应用也在不断深入，其在疾病早期诊断、疗效评估、预后判断等方面的作用日益凸显。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WI技术在医学领域应用现状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https://d.book118.com/788035117131006032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2024-09-10T12:06:54.202</cp:lastPrinted>
  <dcterms:created xsi:type="dcterms:W3CDTF">2024-09-10T04:06:54Z</dcterms:created>
  <dcterms:modified xsi:type="dcterms:W3CDTF">2024-09-10T04:06:56Z</dcterms:modified>
</cp:coreProperties>
</file>