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84D18-BD65-4731-9CF4-EE5B7EAF5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07054-D220-44F7-BF5D-554E113EB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C0AC0-DBCF-4F2C-B962-2623F14AA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C373A-60CB-476D-A15F-FE9D098C6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94FA4F-B3EF-4A1D-B66E-FB27CE889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B95B2-2F0C-421B-A9A5-DC15D1C18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2AE04-A39F-43B0-920F-4933D4212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DCCB5-CEB0-4A86-9A9C-B32902087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C40DC-B9B6-4E9B-8C93-6A7EACC45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89D8F-580E-476E-8302-95A8D7D8C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45744-AA10-4912-BA8F-446E55410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3512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太阳能行业市场前景分析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太阳能行业概述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太阳能市场现状分析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太阳能行业技术进展及趋势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太阳能行业政策环境分析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太阳能行业市场前景预测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太阳能行业挑战与对策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太阳能定义及原理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太阳能是指从太阳辐射到地球的能量，是一种可再生能源。它可以通过光伏效应、光热效应等方式转换成电能或热能供人类使用。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太阳能的利用主要基于光伏效应，即利用太阳能电池板吸收太阳光并转换成直流电。此外，还有光热效应，即利用太阳能集热器吸收太阳光并转换成热能。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9" r="319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商业化阶段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太阳能行业的发展起源于20世纪初，当时主要用于太空探测和军事领域。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20世纪70年代，随着石油危机的爆发和环保意识的提高，太阳能行业开始进入商业化阶段，太阳能电池板和热水器等产品逐渐普及。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近年来，随着技术的不断进步和成本的降低，太阳能行业迎来了快速发展期，光伏发电和太阳能热水器等领域的应用不断扩大。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太阳能行业产业链结构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包括硅材料、电池片等原材料生产和加工环节。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包括太阳能电池板、太阳能热水器等产品的生产和研发环节。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包括光伏发电站的建设和运营、太阳能热水器的销售和安装等环节。此外，还有与太阳能相关的储能、智能电网等领域。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太阳能市场现状分析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全球太阳能市场现状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随着太阳能技术的不断进步，光伏电池效率不断提高，太阳能发电成本不断降低，使得太阳能发电在全球范围内得到广泛应用。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各国政府纷纷出台鼓励太阳能产业发展的政策，如补贴、税收优惠等，为太阳能市场的发展提供了有力支持。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全球太阳能市场规模不断扩大，特别是在欧美、亚洲等发达国家和地区，太阳能产业已经成为重要的能源产业之一。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中国太阳能市场规模庞大，已经成为全球最大的太阳能市场之一。中国政府大力支持太阳能产业的发展，推动了太阳能市场的快速增长。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中国太阳能产业链完整，包括硅材料、电池片、组件、逆变器等各个环节，形成了完整的产业体系。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中国企业在太阳能技术领域不断创新，取得了一系列重要突破，如高效光伏电池、薄膜太阳能技术等，提高了中国太阳能产业的竞争力。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中国太阳能市场现状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全球太阳能市场竞争激烈，主要集中在美国、欧洲、亚洲等发达国家和地区。各国企业在技术研发、市场拓展等方面展开激烈竞争。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中国太阳能市场内竞争同样激烈，众多企业争夺市场份额。一些龙头企业通过技术创新、品牌建设等手段提高市场竞争力。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面对激烈的市场竞争，越来越多的企业开始寻求合作，共同推动太阳能产业的发展。通过合作，企业可以实现资源共享、优势互补，提高整体竞争力。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合作与共赢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太阳能行业技术进展及趋势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采用单晶硅或多晶硅材料，转换效率高，稳定性好，是目前主流技术。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晶体硅太阳能技术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薄膜太阳能技术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聚光太阳能技术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采用非晶硅、碲化镉等材料，具有轻、薄、柔等特点，适用于建筑一体化等领域。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通过聚光器将阳光聚焦到小面积上，提高光强和温度，适用于高温热利用等领域。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太阳能技术类型及特点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研发出转换效率超过25%的晶体硅电池，降低成本，提高市场竞争力。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高效晶体硅电池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开发出可弯曲、折叠的柔性薄膜电池，为便携式设备和可穿戴设备提供新的电源解决方案。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柔性薄膜电池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通过多层不同带隙的材料组合，实现太阳光谱的宽波段吸收，提高转换效率。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多结太阳能电池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太阳能技术最新进展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https://d.book118.com/788035125015006032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2024-09-09T08:54:42.217</cp:lastPrinted>
  <dcterms:created xsi:type="dcterms:W3CDTF">2024-09-09T00:54:42Z</dcterms:created>
  <dcterms:modified xsi:type="dcterms:W3CDTF">2024-09-09T00:54:44Z</dcterms:modified>
</cp:coreProperties>
</file>