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6080F5-8680-410D-BADD-E6FC6C560D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5E99DB-D7FC-4F51-BDF8-6EA0C9F9E5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C984EE-220F-4705-B402-35F3571881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075AF6-96E6-462A-8389-511135E0A6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2E96A41-AF34-44C4-BFBF-A810F6CA34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232C1E2-038A-4D18-BD43-A647CA37E8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27D5A4E-45E1-41CE-9468-899427A84A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1600C2-0527-4DBF-80CE-0798596598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D15625-2127-4D50-B5E0-3450463FB2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E6BFFB-73D6-4494-BD9D-3AEA74745D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2F6135-C5A2-457D-8ECA-CA09970B82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803611514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手机无线网络的使技巧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无线网络基础知识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手机无线网络连接技巧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无线网络优化与提速方法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无线网络安全与隐私保护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常见问题及故障排除方法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无线网络基础知识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41" r="2384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无线网络是指利用无线通信技术实现的网络，不需要物理线路连接，通过电磁波进行数据传输。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无线网络的定义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根据覆盖范围不同，无线网络可分为局域网（WLAN）、城域网（WMAN）、广域网（WWAN）等。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无线网络的分类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无线网络定义与分类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目前主流的无线网络标准包括IEEE 802.11系列、蓝牙（Bluetooth）、ZigBee、WiMAX等。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无线网络协议是实现无线网络通信的规则和约定，包括物理层、数据链路层和网络层等协议。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无线网络标准与协议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无线网络协议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无线网络标准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908" r="5908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无线路由器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无线网卡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无线中继器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无线接入点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无线网络设备组成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无线路由器是连接有线网络和无线网络的桥梁，负责将数据转换为无线信号并发送给无线设备。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无线中继器用于扩展无线网络的覆盖范围，接收来自无线路由器的信号并放大后发送给其他无线设备。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无线网卡是接收和发送无线信号的硬件设备，通常内置于笔记本电脑或智能手机等设备中。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无线接入点是提供无线网络接入服务的设备，类似于无线路由器，但通常用于大型企业或公共场所。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手机无线网络连接技巧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在连接公共Wi-Fi前，确保已知晓正确的网络名称（SSID）和密码，避免因连接错误的网络导致安全问题。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确认Wi-Fi名称和密码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为避免连接到不安全的网络，建议在公共场所关闭手机的自动连接Wi-Fi功能，手动选择并连接已知安全的网络。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关闭自动连接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在连接公共Wi-Fi时，建议使用VPN服务，加密传输数据，保护个人隐私和安全。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使用VPN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连接公共Wi-Fi注意事项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8905" b="890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个人热点设置与分享方法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开启个人热点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在手机设置中找到“个人热点”或“移动热点”选项，开启热点功能，并设置热点名称和密码。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连接设备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在需要连接热点的设备上，找到对应的Wi-Fi网络并输入密码进行连接。连接成功后，即可通过热点分享手机网络。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流量控制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为避免流量超标，建议在设置中开启流量控制功能，限制热点的数据使用量。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在手机设置中开启蓝牙功能，并确保蓝牙处于可被搜索状态。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打开蓝牙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在需要连接的设备上同样开启蓝牙功能，并搜索附近的蓝牙设备。找到目标设备后，进行配对操作。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配对设备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1500" r="11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配对成功后，即可在两台设备间进行数据传输。例如，可以通过蓝牙发送照片、音乐、联系人等信息。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数据传输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蓝牙连接与数据传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无线网络优化与提速方法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5917" r="591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使用Wi-Fi信号增强器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在信号难以穿透的区域，如厨房、浴室或车库，使用Wi-Fi信号增强器来接收来自路由器的信号，并将其放大。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选择高性能路由器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购买具有优秀口碑和性能的Wi-Fi路由器，以确保信号的稳定性和覆盖范围。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调整路由器位置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将路由器放置在房屋中央或高处，避免信号被家具、电器等设备阻挡。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信号增强技巧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提供网络加速功能，可优化手机网络连接，降低延迟。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腾讯手机管家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21143" b="2114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360安全卫士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网易UU加速器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具备网络测速、网络加速等功能，可帮助用户提高网络访问速度。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专注于手机游戏加速，可降低游戏延迟，提高游戏体验。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网络加速软件推荐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https://d.book118.com/788036115140006035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2024-09-14T22:52:20.245</cp:lastPrinted>
  <dcterms:created xsi:type="dcterms:W3CDTF">2024-09-14T14:52:20Z</dcterms:created>
  <dcterms:modified xsi:type="dcterms:W3CDTF">2024-09-14T14:52:22Z</dcterms:modified>
</cp:coreProperties>
</file>