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8F342E-463E-4A5B-A119-D0C83F7317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BA44AE-3D42-4C93-9807-93891E6EDB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00268DD-F304-4025-814A-A156328B67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2ACC34-1056-4D21-8AF3-A13C9345F0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510E5D-089F-4670-A279-95209582AB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EA8C89-0A6C-42A8-BCBE-DFA2E655BB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5DE5C6-F7AD-4BCE-8A65-83F94A4912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108696-FB35-449B-99EB-E18D4C5B67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F2CDDB-87FE-4045-B491-613C2F44F3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328885-A73F-4358-9011-F80634F116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5E957A-7B4A-496B-AC55-FB6F049EED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72968"/>
            <a:ext cx="4344009" cy="2968116"/>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72968"/>
            <a:ext cx="4376553" cy="2968116"/>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8037112042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系统稳定性与控制</a:t>
            </a:r>
          </a:p>
        </p:txBody>
      </p:sp>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以下是一个《系统稳定性与控制》PPT的8个提纲：
 系统稳定性的定义与重要性
 稳定性的分类：线性与非线性
 稳定性判据：Routh判据与Nyquist判据
 控制系统的基本组成与设计
 控制策略：PID控制与最优控制
 扰动对系统稳定性的影响
 系统稳定性分析与优化案例
 总结与展望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系统稳定性的定义与重要性</a:t>
            </a:r>
          </a:p>
        </p:txBody>
      </p:sp>
      <p:sp>
        <p:nvSpPr>
          <p:cNvPr id="3" name="Subtitle 2"/>
          <p:cNvSpPr>
            <a:spLocks noGrp="1"/>
          </p:cNvSpPr>
          <p:nvPr>
            <p:ph type="subTitle" idx="1"/>
          </p:nvPr>
        </p:nvSpPr>
        <p:spPr/>
        <p:txBody>
          <a:bodyPr/>
          <a:lstStyle/>
          <a:p>
            <a:r>
              <a:t>系统稳定性与控制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系统稳定性的定义与重要性</a:t>
            </a:r>
          </a:p>
        </p:txBody>
      </p:sp>
      <p:sp>
        <p:nvSpPr>
          <p:cNvPr id="3" name="Text Placeholder 2"/>
          <p:cNvSpPr>
            <a:spLocks noGrp="1"/>
          </p:cNvSpPr>
          <p:nvPr>
            <p:ph type="body" idx="1"/>
          </p:nvPr>
        </p:nvSpPr>
        <p:spPr/>
        <p:txBody>
          <a:bodyPr/>
          <a:lstStyle/>
          <a:p>
            <a:r>
              <a:t>系统稳定性的定义</a:t>
            </a:r>
          </a:p>
        </p:txBody>
      </p:sp>
      <p:sp>
        <p:nvSpPr>
          <p:cNvPr id="4" name="Content Placeholder 3"/>
          <p:cNvSpPr>
            <a:spLocks noGrp="1"/>
          </p:cNvSpPr>
          <p:nvPr>
            <p:ph sz="half" idx="2"/>
          </p:nvPr>
        </p:nvSpPr>
        <p:spPr/>
        <p:txBody>
          <a:bodyPr/>
          <a:lstStyle/>
          <a:p>
            <a:r>
              <a:t>1.系统稳定性是指在受到外部扰动后，系统能够自动回复到原有平衡状态的能力。</a:t>
            </a:r>
          </a:p>
          <a:p>
            <a:r>
              <a:t>2.稳定性是系统正常运行的基本前提，是系统设计和控制的重要指标。</a:t>
            </a:r>
          </a:p>
          <a:p>
            <a:r>
              <a:t>3.系统不稳定性可能导致系统崩溃、失控等严重后果。</a:t>
            </a:r>
          </a:p>
          <a:p>
            <a:r>
              <a:t>系统稳定性是控制系统正常运行的基本前提，它表示系统在受到外部扰动后，能否自动回复到原有的平衡状态。稳定性的定义包括了平衡状态的稳定性和运动稳定性的概念。平衡状态的稳定性是指在平衡点附近的小扰动下，系统能够回到平衡点的能力；而运动稳定性则是指系统在大范围内受到扰动后，能够回到原轨迹的能力。稳定性是系统设计和控制的重要指标，也是保证系统正常运行的前提条件。如果一个系统不稳定，那么在受到外部扰动后，系统就无法保持正常的运行状态，可能导致系统崩溃、失控等严重后果。</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系统稳定性的定义与重要性</a:t>
            </a:r>
          </a:p>
        </p:txBody>
      </p:sp>
      <p:sp>
        <p:nvSpPr>
          <p:cNvPr id="3" name="Text Placeholder 2"/>
          <p:cNvSpPr>
            <a:spLocks noGrp="1"/>
          </p:cNvSpPr>
          <p:nvPr>
            <p:ph type="body" idx="1"/>
          </p:nvPr>
        </p:nvSpPr>
        <p:spPr/>
        <p:txBody>
          <a:bodyPr/>
          <a:lstStyle/>
          <a:p>
            <a:r>
              <a:t>系统稳定性的重要性</a:t>
            </a:r>
          </a:p>
        </p:txBody>
      </p:sp>
      <p:sp>
        <p:nvSpPr>
          <p:cNvPr id="4" name="Content Placeholder 3"/>
          <p:cNvSpPr>
            <a:spLocks noGrp="1"/>
          </p:cNvSpPr>
          <p:nvPr>
            <p:ph sz="half" idx="2"/>
          </p:nvPr>
        </p:nvSpPr>
        <p:spPr/>
        <p:txBody>
          <a:bodyPr/>
          <a:lstStyle/>
          <a:p>
            <a:r>
              <a:t>1.系统稳定性是保证系统正常运行的关键因素。</a:t>
            </a:r>
          </a:p>
          <a:p>
            <a:r>
              <a:t>2.不稳定的系统可能导致安全事故和重大经济损失。</a:t>
            </a:r>
          </a:p>
          <a:p>
            <a:r>
              <a:t>3.系统稳定性对于控制系统的设计和应用具有重要意义。</a:t>
            </a:r>
          </a:p>
          <a:p>
            <a:r>
              <a:t>系统稳定性是保证系统正常运行的关键因素，如果一个系统不稳定，那么就无法保证它的正常运行。在实际应用中，很多系统都需要具备较高的稳定性，如电力系统、航空航天系统、机器人控制系统等。这些系统如果失去稳定性，就可能导致严重的安全事故和重大的经济损失。因此，系统稳定性对于控制系统的设计和应用具有重要意义。在控制系统的设计和分析中，需要对系统的稳定性进行严格的评估和控制，确保系统的稳定运行。</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稳定性的分类：线性与非线性</a:t>
            </a:r>
          </a:p>
        </p:txBody>
      </p:sp>
      <p:sp>
        <p:nvSpPr>
          <p:cNvPr id="3" name="Subtitle 2"/>
          <p:cNvSpPr>
            <a:spLocks noGrp="1"/>
          </p:cNvSpPr>
          <p:nvPr>
            <p:ph type="subTitle" idx="1"/>
          </p:nvPr>
        </p:nvSpPr>
        <p:spPr/>
        <p:txBody>
          <a:bodyPr/>
          <a:lstStyle/>
          <a:p>
            <a:r>
              <a:t>系统稳定性与控制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稳定性的分类：线性与非线性</a:t>
            </a:r>
          </a:p>
        </p:txBody>
      </p:sp>
      <p:sp>
        <p:nvSpPr>
          <p:cNvPr id="3" name="Text Placeholder 2"/>
          <p:cNvSpPr>
            <a:spLocks noGrp="1"/>
          </p:cNvSpPr>
          <p:nvPr>
            <p:ph type="body" idx="1"/>
          </p:nvPr>
        </p:nvSpPr>
        <p:spPr/>
        <p:txBody>
          <a:bodyPr/>
          <a:lstStyle/>
          <a:p>
            <a:r>
              <a:t>线性稳定性</a:t>
            </a:r>
          </a:p>
        </p:txBody>
      </p:sp>
      <p:sp>
        <p:nvSpPr>
          <p:cNvPr id="4" name="Content Placeholder 3"/>
          <p:cNvSpPr>
            <a:spLocks noGrp="1"/>
          </p:cNvSpPr>
          <p:nvPr>
            <p:ph sz="half" idx="2"/>
          </p:nvPr>
        </p:nvSpPr>
        <p:spPr/>
        <p:txBody>
          <a:bodyPr/>
          <a:lstStyle/>
          <a:p>
            <a:r>
              <a:t>1.线性稳定性分析主要是研究系统在线性状态下的稳定性，即系统受到小扰动后的行为。通过分析系统的特征值和特征向量，可以判断系统的稳定性。</a:t>
            </a:r>
          </a:p>
          <a:p>
            <a:r>
              <a:t>2.对于线性系统，稳定性可以通过线性化方法进行分析，包括Lyapunov稳定性和渐近稳定性。其中，Lyapunov稳定性是指系统受到扰动后仍能回到原点的能力，而渐近稳定性是指系统受到扰动后不仅能回到原点，还能逐渐收敛到平衡点。</a:t>
            </a:r>
          </a:p>
          <a:p>
            <a:r>
              <a:t>3.线性稳定性的分析方法包括Routh-Hurwitz判据、Nyquist稳定判据和Bode图等，这些方法在工程实践中得到了广泛应用。</a:t>
            </a:r>
          </a:p>
          <a:p/>
        </p:txBody>
      </p:sp>
      <p:sp>
        <p:nvSpPr>
          <p:cNvPr id="5" name="Text Placeholder 4"/>
          <p:cNvSpPr>
            <a:spLocks noGrp="1"/>
          </p:cNvSpPr>
          <p:nvPr>
            <p:ph type="body" idx="3"/>
          </p:nvPr>
        </p:nvSpPr>
        <p:spPr/>
        <p:txBody>
          <a:bodyPr/>
          <a:lstStyle/>
          <a:p>
            <a:r>
              <a:t>非线性稳定性</a:t>
            </a:r>
          </a:p>
        </p:txBody>
      </p:sp>
      <p:sp>
        <p:nvSpPr>
          <p:cNvPr id="6" name="Content Placeholder 5"/>
          <p:cNvSpPr>
            <a:spLocks noGrp="1"/>
          </p:cNvSpPr>
          <p:nvPr>
            <p:ph sz="half" idx="4"/>
          </p:nvPr>
        </p:nvSpPr>
        <p:spPr/>
        <p:txBody>
          <a:bodyPr/>
          <a:lstStyle/>
          <a:p>
            <a:r>
              <a:t>1.非线性稳定性分析更加复杂，因为非线性系统的行为可能会因为系统的非线性特性而出现复杂的动态行为，如分岔和混沌等。</a:t>
            </a:r>
          </a:p>
          <a:p>
            <a:r>
              <a:t>2.非线性稳定性的分析方法包括相平面法、Lyapunov方法和中心流形定理等。其中，Lyapunov方法是一种非常有效的分析方法，可以通过构造Lyapunov函数来判断系统的稳定性。</a:t>
            </a:r>
          </a:p>
          <a:p>
            <a:r>
              <a:t>3.在非线性系统中，稳定性与分岔和混沌等复杂行为密切相关。因此，非线性稳定性分析需要考虑系统的全局行为，以及分岔和混沌等复杂现象对系统稳定性的影响。</a:t>
            </a:r>
          </a:p>
          <a:p>
            <a:r>
              <a:t>以上内容仅供参考，具体内容可以根据您的需求进行调整优化。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稳定性判据：Routh判据与Nyquist判据</a:t>
            </a:r>
          </a:p>
        </p:txBody>
      </p:sp>
      <p:sp>
        <p:nvSpPr>
          <p:cNvPr id="3" name="Subtitle 2"/>
          <p:cNvSpPr>
            <a:spLocks noGrp="1"/>
          </p:cNvSpPr>
          <p:nvPr>
            <p:ph type="subTitle" idx="1"/>
          </p:nvPr>
        </p:nvSpPr>
        <p:spPr/>
        <p:txBody>
          <a:bodyPr/>
          <a:lstStyle/>
          <a:p>
            <a:r>
              <a:t>系统稳定性与控制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稳定性判据：Routh判据与Nyquist判据</a:t>
            </a:r>
          </a:p>
        </p:txBody>
      </p:sp>
      <p:sp>
        <p:nvSpPr>
          <p:cNvPr id="3" name="Text Placeholder 2"/>
          <p:cNvSpPr>
            <a:spLocks noGrp="1"/>
          </p:cNvSpPr>
          <p:nvPr>
            <p:ph type="body" idx="1"/>
          </p:nvPr>
        </p:nvSpPr>
        <p:spPr/>
        <p:txBody>
          <a:bodyPr/>
          <a:lstStyle/>
          <a:p>
            <a:r>
              <a:t>Routh判据</a:t>
            </a:r>
          </a:p>
        </p:txBody>
      </p:sp>
      <p:sp>
        <p:nvSpPr>
          <p:cNvPr id="4" name="Content Placeholder 3"/>
          <p:cNvSpPr>
            <a:spLocks noGrp="1"/>
          </p:cNvSpPr>
          <p:nvPr>
            <p:ph sz="half" idx="2"/>
          </p:nvPr>
        </p:nvSpPr>
        <p:spPr/>
        <p:txBody>
          <a:bodyPr/>
          <a:lstStyle/>
          <a:p>
            <a:r>
              <a:t>1.Routh判据是一种代数稳定性判据，适用于线性定常系统，通过系统特征方程的系数构造Routh表，判断系统稳定性。</a:t>
            </a:r>
          </a:p>
          <a:p>
            <a:r>
              <a:t>2.Routh判据的优点是可以直接应用于系统的特征方程，无需求解方程，简化了稳定性分析过程。</a:t>
            </a:r>
          </a:p>
          <a:p>
            <a:r>
              <a:t>3.在应用Routh判据时，需要注意特殊情况下，如Routh表中某行全为零或存在复数根时，需要结合其他方法来判断系统稳定性。</a:t>
            </a:r>
          </a:p>
          <a:p/>
        </p:txBody>
      </p:sp>
      <p:sp>
        <p:nvSpPr>
          <p:cNvPr id="5" name="Text Placeholder 4"/>
          <p:cNvSpPr>
            <a:spLocks noGrp="1"/>
          </p:cNvSpPr>
          <p:nvPr>
            <p:ph type="body" idx="3"/>
          </p:nvPr>
        </p:nvSpPr>
        <p:spPr/>
        <p:txBody>
          <a:bodyPr/>
          <a:lstStyle/>
          <a:p>
            <a:r>
              <a:t>Nyquist判据</a:t>
            </a:r>
          </a:p>
        </p:txBody>
      </p:sp>
      <p:sp>
        <p:nvSpPr>
          <p:cNvPr id="6" name="Content Placeholder 5"/>
          <p:cNvSpPr>
            <a:spLocks noGrp="1"/>
          </p:cNvSpPr>
          <p:nvPr>
            <p:ph sz="half" idx="4"/>
          </p:nvPr>
        </p:nvSpPr>
        <p:spPr/>
        <p:txBody>
          <a:bodyPr/>
          <a:lstStyle/>
          <a:p>
            <a:r>
              <a:t>1.Nyquist判据是一种频率稳定性判据，通过系统开环频率响应在复平面上的轨迹（Nyquist图）来判断系统稳定性。</a:t>
            </a:r>
          </a:p>
          <a:p>
            <a:r>
              <a:t>2.Nyquist判据的关键是判断Nyquist图是否包围(-1,j0)点，若包围则系统不稳定，否则系统稳定。</a:t>
            </a:r>
          </a:p>
          <a:p>
            <a:r>
              <a:t>3.在应用Nyquist判据时，需要注意对于非最小相位系统，Nyquist图可能无法直接应用，需要结合其他方法进行分析。</a:t>
            </a:r>
          </a:p>
          <a:p>
            <a:r>
              <a:t>以上内容仅供参考，如需获取更多信息，建议您查阅控制工程相关书籍或咨询专业人士。</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控制系统的基本组成与设计</a:t>
            </a:r>
          </a:p>
        </p:txBody>
      </p:sp>
      <p:sp>
        <p:nvSpPr>
          <p:cNvPr id="3" name="Subtitle 2"/>
          <p:cNvSpPr>
            <a:spLocks noGrp="1"/>
          </p:cNvSpPr>
          <p:nvPr>
            <p:ph type="subTitle" idx="1"/>
          </p:nvPr>
        </p:nvSpPr>
        <p:spPr/>
        <p:txBody>
          <a:bodyPr/>
          <a:lstStyle/>
          <a:p>
            <a:r>
              <a:t>系统稳定性与控制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控制系统的基本组成与设计</a:t>
            </a:r>
          </a:p>
        </p:txBody>
      </p:sp>
      <p:sp>
        <p:nvSpPr>
          <p:cNvPr id="3" name="Text Placeholder 2"/>
          <p:cNvSpPr>
            <a:spLocks noGrp="1"/>
          </p:cNvSpPr>
          <p:nvPr>
            <p:ph type="body" idx="1"/>
          </p:nvPr>
        </p:nvSpPr>
        <p:spPr/>
        <p:txBody>
          <a:bodyPr/>
          <a:lstStyle/>
          <a:p>
            <a:r>
              <a:t>控制系统基本组成</a:t>
            </a:r>
          </a:p>
        </p:txBody>
      </p:sp>
      <p:sp>
        <p:nvSpPr>
          <p:cNvPr id="4" name="Content Placeholder 3"/>
          <p:cNvSpPr>
            <a:spLocks noGrp="1"/>
          </p:cNvSpPr>
          <p:nvPr>
            <p:ph sz="half" idx="2"/>
          </p:nvPr>
        </p:nvSpPr>
        <p:spPr/>
        <p:txBody>
          <a:bodyPr/>
          <a:lstStyle/>
          <a:p>
            <a:r>
              <a:t>1.控制系统的硬件组成：包括传感器、执行器、控制器等部分，用于实现系统的监测和控制。</a:t>
            </a:r>
          </a:p>
          <a:p>
            <a:r>
              <a:t>2.控制系统的软件组成：包括控制算法、数据处理程序、通信协议等，用于实现系统的智能化和自主化。</a:t>
            </a:r>
          </a:p>
          <a:p/>
        </p:txBody>
      </p:sp>
      <p:sp>
        <p:nvSpPr>
          <p:cNvPr id="5" name="Text Placeholder 4"/>
          <p:cNvSpPr>
            <a:spLocks noGrp="1"/>
          </p:cNvSpPr>
          <p:nvPr>
            <p:ph type="body" idx="3"/>
          </p:nvPr>
        </p:nvSpPr>
        <p:spPr/>
        <p:txBody>
          <a:bodyPr/>
          <a:lstStyle/>
          <a:p>
            <a:r>
              <a:t>控制系统设计原则</a:t>
            </a:r>
          </a:p>
        </p:txBody>
      </p:sp>
      <p:sp>
        <p:nvSpPr>
          <p:cNvPr id="6" name="Content Placeholder 5"/>
          <p:cNvSpPr>
            <a:spLocks noGrp="1"/>
          </p:cNvSpPr>
          <p:nvPr>
            <p:ph sz="half" idx="4"/>
          </p:nvPr>
        </p:nvSpPr>
        <p:spPr/>
        <p:txBody>
          <a:bodyPr/>
          <a:lstStyle/>
          <a:p>
            <a:r>
              <a:t>1.稳定性：控制系统必须保证稳定性，确保系统输出能够稳定收敛到期望值。</a:t>
            </a:r>
          </a:p>
          <a:p>
            <a:r>
              <a:t>2.准确性：控制系统必须具有较高的控制精度，以满足实际应用需求。</a:t>
            </a:r>
          </a:p>
          <a:p>
            <a:r>
              <a:t>3.鲁棒性：控制系统必须具有较强的抗干扰能力，能够在不同环境和工作条件下保持较好的控制性能。</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控制系统的基本组成与设计</a:t>
            </a:r>
          </a:p>
        </p:txBody>
      </p:sp>
      <p:sp>
        <p:nvSpPr>
          <p:cNvPr id="3" name="Content Placeholder 2"/>
          <p:cNvSpPr>
            <a:spLocks noGrp="1"/>
          </p:cNvSpPr>
          <p:nvPr>
            <p:ph sz="half" idx="2"/>
          </p:nvPr>
        </p:nvSpPr>
        <p:spPr/>
        <p:txBody>
          <a:bodyPr/>
          <a:lstStyle/>
          <a:p>
            <a:r>
              <a:t>1.基于模型的设计方法：通过建立系统的数学模型，进行控制系统的分析和设计，包括控制器参数整定、系统稳定性分析等。</a:t>
            </a:r>
          </a:p>
          <a:p>
            <a:r>
              <a:t>2.数据驱动的设计方法：利用大量数据对控制系统进行训练和优化，提高控制系统的适应性和智能化程度。</a:t>
            </a:r>
          </a:p>
          <a:p/>
        </p:txBody>
      </p:sp>
      <p:sp>
        <p:nvSpPr>
          <p:cNvPr id="4" name="Text Placeholder 3"/>
          <p:cNvSpPr>
            <a:spLocks noGrp="1"/>
          </p:cNvSpPr>
          <p:nvPr>
            <p:ph type="body" idx="3"/>
          </p:nvPr>
        </p:nvSpPr>
        <p:spPr/>
        <p:txBody>
          <a:bodyPr/>
          <a:lstStyle/>
          <a:p>
            <a:r>
              <a:t>控制系统优化技术</a:t>
            </a:r>
          </a:p>
        </p:txBody>
      </p:sp>
      <p:sp>
        <p:nvSpPr>
          <p:cNvPr id="5" name="Content Placeholder 4"/>
          <p:cNvSpPr>
            <a:spLocks noGrp="1"/>
          </p:cNvSpPr>
          <p:nvPr>
            <p:ph sz="half" idx="4"/>
          </p:nvPr>
        </p:nvSpPr>
        <p:spPr/>
        <p:txBody>
          <a:bodyPr/>
          <a:lstStyle/>
          <a:p>
            <a:r>
              <a:t>1.智能化优化技术：利用人工智能、机器学习等技术，对控制系统进行优化，提高系统的自主化和智能化程度。</a:t>
            </a:r>
          </a:p>
          <a:p>
            <a:r>
              <a:t>2.多目标优化技术：考虑多个优化目标，如稳定性、准确性、能耗等，对控制系统进行多目标优化。</a:t>
            </a:r>
          </a:p>
          <a:p/>
        </p:txBody>
      </p:sp>
      <p:sp>
        <p:nvSpPr>
          <p:cNvPr id="6" name="Text Placeholder 5"/>
          <p:cNvSpPr>
            <a:spLocks noGrp="1"/>
          </p:cNvSpPr>
          <p:nvPr>
            <p:ph type="body" idx="1"/>
          </p:nvPr>
        </p:nvSpPr>
        <p:spPr/>
        <p:txBody>
          <a:bodyPr/>
          <a:lstStyle/>
          <a:p>
            <a:r>
              <a:t>控制系统设计方法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控制系统的基本组成与设计</a:t>
            </a:r>
          </a:p>
        </p:txBody>
      </p:sp>
      <p:sp>
        <p:nvSpPr>
          <p:cNvPr id="3" name="Text Placeholder 2"/>
          <p:cNvSpPr>
            <a:spLocks noGrp="1"/>
          </p:cNvSpPr>
          <p:nvPr>
            <p:ph type="body" idx="1"/>
          </p:nvPr>
        </p:nvSpPr>
        <p:spPr/>
        <p:txBody>
          <a:bodyPr/>
          <a:lstStyle/>
          <a:p>
            <a:r>
              <a:t>控制系统应用案例</a:t>
            </a:r>
          </a:p>
        </p:txBody>
      </p:sp>
      <p:sp>
        <p:nvSpPr>
          <p:cNvPr id="4" name="Content Placeholder 3"/>
          <p:cNvSpPr>
            <a:spLocks noGrp="1"/>
          </p:cNvSpPr>
          <p:nvPr>
            <p:ph sz="half" idx="2"/>
          </p:nvPr>
        </p:nvSpPr>
        <p:spPr/>
        <p:txBody>
          <a:bodyPr/>
          <a:lstStyle/>
          <a:p>
            <a:r>
              <a:t>1.工业机器人控制系统：实现工业机器人的运动控制、轨迹规划等功能，提高工业机器人的性能和适应性。</a:t>
            </a:r>
          </a:p>
          <a:p>
            <a:r>
              <a:t>2.智能家居控制系统：实现智能家居设备的智能化控制，提高居住环境的舒适度和便捷性。</a:t>
            </a:r>
          </a:p>
          <a:p>
            <a:r>
              <a:t>以上内容是关于控制系统基本组成与设计的相关主题名称和，希望能够帮助到您。</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控制策略：PID控制与最优控制</a:t>
            </a:r>
          </a:p>
        </p:txBody>
      </p:sp>
      <p:sp>
        <p:nvSpPr>
          <p:cNvPr id="3" name="Subtitle 2"/>
          <p:cNvSpPr>
            <a:spLocks noGrp="1"/>
          </p:cNvSpPr>
          <p:nvPr>
            <p:ph type="subTitle" idx="1"/>
          </p:nvPr>
        </p:nvSpPr>
        <p:spPr/>
        <p:txBody>
          <a:bodyPr/>
          <a:lstStyle/>
          <a:p>
            <a:r>
              <a:t>系统稳定性与控制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https://d.book118.com/788037112042006027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15</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系统稳定性的定义与重要性</vt:lpstr>
      <vt:lpstr> 系统稳定性的定义与重要性</vt:lpstr>
      <vt:lpstr> 系统稳定性的定义与重要性</vt:lpstr>
      <vt:lpstr> 稳定性的分类：线性与非线性</vt:lpstr>
      <vt:lpstr> 稳定性的分类：线性与非线性</vt:lpstr>
      <vt:lpstr> 稳定性判据：Routh判据与Nyquist判据</vt:lpstr>
      <vt:lpstr> 稳定性判据：Routh判据与Nyquist判据</vt:lpstr>
      <vt:lpstr> 控制系统的基本组成与设计</vt:lpstr>
      <vt:lpstr> 控制系统的基本组成与设计</vt:lpstr>
      <vt:lpstr> 控制系统的基本组成与设计</vt:lpstr>
      <vt:lpstr> 控制系统的基本组成与设计</vt:lpstr>
      <vt:lpstr> 控制策略：PID控制与最优控制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2024-09-05T01:24:42.235</cp:lastPrinted>
  <dcterms:created xsi:type="dcterms:W3CDTF">2024-09-04T17:24:42Z</dcterms:created>
  <dcterms:modified xsi:type="dcterms:W3CDTF">2024-09-04T17:24:44Z</dcterms:modified>
</cp:coreProperties>
</file>