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3C823-918F-4229-91FD-74B35B2C5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3967B-DCC5-4E96-B0C1-8CB2C80E0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D9A38D-70D9-4E6C-8C63-AE54F468B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8F927-E6AE-4FBC-A872-5077A1D89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B8AFF8-0DFA-44B3-8B63-6FFD54B3C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1267F3-D338-40D6-816C-50CC8A12A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4DDB49-C865-4CCE-AAEA-8F2AF3920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250D88-3237-4BCB-90D3-24696C9EB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4D747C-6AB4-41B1-8D09-A2ECFDEEF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37F0B-E736-430A-BB91-FB4C7EA74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87C6AE-7A07-4E16-AC74-08DB47373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4001111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快递业发展现状问题及对策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快递业发展现状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快递业面临的主要问题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快递业发展对策与建议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快递业未来发展趋势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然而，在快递业快速发展的同时，也暴露出一些问题，如服务质量参差不齐、价格战激烈、末端配送难等，这些问题制约了快递业的进一步发展。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随着互联网的普及和电子商务的快速发展，快递业作为支撑电商物流的重要行业，其发展现状备受关注。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互联网普及和电商兴起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近年来，我国快递业务量逐年攀升，快递业务收入也保持快速增长，显示出快递市场的巨大潜力和发展前景。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快递业务量逐年攀升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本报告旨在深入分析当前快递业的发展现状和存在的问题，包括服务质量、价格战、末端配送等方面的挑战。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分析现状问题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针对这些问题，本报告将提出一系列切实可行的对策建议，以促进快递业的持续健康发展。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提出对策建议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同时，本报告还将展望快递业的未来发展趋势，为相关企业和政府部门提供参考和借鉴。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快递业发展现状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快递业务量持续增长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近年来，我国快递业务量保持快速增长，年均增速超过30%，成为全球最大的快递市场。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行业收入规模不断扩大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随着业务量的增长，快递业收入规模也持续扩大，为行业发展提供了有力支撑。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基础设施建设不断完善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快递企业纷纷加大投入，完善中转场、分拨中心、末端网点等基础设施建设，提高运营效率。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价格战愈演愈烈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为了争夺市场份额，部分快递企业采取低价策略，导致价格战愈演愈烈，对行业盈利造成一定压力。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差异化竞争成为趋势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为了在激烈的市场竞争中脱颖而出，快递企业开始寻求差异化竞争，如提供个性化服务、拓展特色业务等。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品牌集中度逐渐提高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随着市场竞争的加剧，品牌集中度逐渐提高，大型快递企业市场份额不断扩大。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客户满意度稳步提高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随着服务质量的提升，客户满意度也稳步提高，为快递企业赢得了良好口碑。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智能化、信息化助力服务升级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快递企业利用大数据、人工智能等技术手段，实现智能化分拣、配送等服务升级，提高运营效率和服务质量。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服务质量不断提升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快递企业纷纷加强服务质量管控，提高派件时效、降低投诉率等，提升客户体验。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服务质量与客户满意度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快递业面临的主要问题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配送路线规划不合理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部分快递公司在配送过程中缺乏科学的路线规划，导致配送员走重复路线，浪费时间和资源。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配送员素质参差不齐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部分配送员缺乏专业培训，对配送流程和规范不熟悉，影响配送效率。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交通拥堵和限行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城市交通拥堵和限行政策对快递配送造成一定困扰，尤其是在高峰时段和限行区域。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配送效率问题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人力成本上升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随着人力成本的逐年上升，快递公司的经营压力不断增加。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油价波动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油价波动对快递公司的运输成本造成直接影响，增加经营不确定性。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恶性竞争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部分快递公司为了争夺市场份额，采取低价竞争策略，导致行业整体利润水平下降。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成本控制问题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投诉处理不及时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部分快递公司在处理客户投诉时存在拖延、推诿等现象，导致客户满意度下降。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快件损坏和丢失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在快递运输过程中，由于操作不当或管理漏洞等原因，导致快件损坏或丢失的情况时有发生。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服务态度不佳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部分快递从业人员在服务过程中态度冷淡、不礼貌，给客户带来不良体验。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服务质量问题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部分快递公司的信息系统建设滞后，无法实现全流程信息化管理和监控。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信息系统不完善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快递公司之间以及快递公司与客户之间数据共享不畅，影响协同效率和客户体验。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数据共享不畅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在人工智能、大数据等新技术应用方面，部分快递公司缺乏创新和投入，错失发展良机。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新技术应用不足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信息化应用问题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https://d.book118.com/788040011113006034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2024-09-13T05:39:32.588</cp:lastPrinted>
  <dcterms:created xsi:type="dcterms:W3CDTF">2024-09-12T21:39:32Z</dcterms:created>
  <dcterms:modified xsi:type="dcterms:W3CDTF">2024-09-12T21:39:34Z</dcterms:modified>
</cp:coreProperties>
</file>