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93E4E-5CC8-4AB9-BF09-5EAE9085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36B96-6618-4195-9065-62BDAF2B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9ED31-0810-4AF8-80B6-3BCAB66D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F2489-B882-468A-A865-B32A593D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82870-3323-4FAF-8294-5C81ECDA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4262C-08AA-4454-96CA-250E918C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4742D-3C99-4731-9DF4-19747B8B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6DA7A-8F60-424D-8199-99F09FE7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24CFF-F08F-42A5-9F36-C5E9A5BD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5FB0A-EBC2-4128-B6EF-DE2D066F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C1483-7920-4D9F-B0F3-C3E0E89F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0052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政教处小学传染病防控应急预案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传染病类型及特点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学校传染病防控措施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责任分工与监督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预案更新与完善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制定政教处小学传染病防控应急预案，是为了确保在传染病爆发或流行时，能够迅速、有效地应对，保障师生的身体健康和生命安全，维护学校的正常教学秩序。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近年来，全球传染病频发，如流感、水痘、手足口病等。为了应对这一严峻形势，各级学校均需制定相应的防控措施和应急预案。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维护教学秩序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传染病爆发可能导致学校停课，影响教学进度。通过预案实施，可迅速控制疫情，降低对教学的影响。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学校作为社会的重要组成部分，其稳定与安全对于整个社会的稳定具有重要意义。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保障师生健康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有效的传染病防控可以降低感染风险，保护师生免受病毒侵害，维护其身体健康。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传染病类型及特点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51" r="28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由流感病毒引起，通过飞沫传播，症状包括发热、咳嗽、喉咙痛等。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由水痘病毒引起，通过直接接触或飞沫传播，症状包括发热、头痛、咳嗽等。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由肠道病毒引起，通过直接接触传播，症状包括口腔溃疡、手足皮疹等。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手足口病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由A组溶血性链球菌引起，通过飞沫传播，症状包括发热、喉咙痛、皮疹等。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猩红热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常见传染病类型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如流感、麻疹等病毒可通过飞沫、气溶胶等传播。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如肠道病毒、葡萄球菌等可通过直接接触传播。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如登革热等病毒可通过蚊虫叮咬传播。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昆虫传播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传染病传播方式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发热、头痛、咳嗽、喉咙痛等症状，影响学习和生活。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皮疹、口腔溃疡等症状，影响食欲和情绪。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严重传染病可能导致肺炎、心脏疾病等并发症，甚至危及生命。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传染病的症状及影响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学校传染病防控措施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定期对学生进行健康检查，记录并更新学生的健康状况。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建立学生健康档案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开展传染病防控知识教育，提高学生和教职工的防控意识。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定期清洁校园环境，保持良好的卫生状况。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保持环境卫生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严格遵守食品安全规定，确保学生饮食安全。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强化食堂管理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日常防控措施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建立疫情报告制度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及时发现学生的异常状况，采取相应措施。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加强晨检和午检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教职工培训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与家长沟通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及时向家长通报学校传染病防控情况，共同维护学生健康。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一旦发现疑似传染病病例，应立即报告给相关部门。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对教职工进行传染病防控培训，提高其识别和报告疫情的能力。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疫情发现与报告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将疑似病例隔离观察，防止疫情扩散。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隔离疑似病例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加强消毒工作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追踪接触者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调整教学方式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对疑似病例接触过的场所和物品进行彻底消毒。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对疑似病例的密切接触者进行追踪，要求其进行医学观察。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在疫情严重时，采取线上教学等方式，减少人员聚集。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疫情隔离与控制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289" r="1228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发现疑似传染病病例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一旦发现有学生出现疑似传染病症状，立即启动应急预案。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传染病爆发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当学校内出现多例相同传染病病例，可能发生传染病爆发时，立即启动应急预案。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政府卫生部门通知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接到政府卫生部门通知，要求学校采取防控措施时，立即启动应急预案。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预案启动条件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https://d.book118.com/788040052115006044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2024-09-25T00:50:33.390</cp:lastPrinted>
  <dcterms:created xsi:type="dcterms:W3CDTF">2024-09-24T16:50:33Z</dcterms:created>
  <dcterms:modified xsi:type="dcterms:W3CDTF">2024-09-24T16:50:35Z</dcterms:modified>
</cp:coreProperties>
</file>