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886CA-6CF3-444B-80E4-9508F6F5A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D2C2A-FFC9-495D-B141-CBF7F4137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58742-9DDA-4190-AABD-504A06FF4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97C34-C8BE-4DBD-B6A2-7432836C8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3FE230-380A-46D4-9F7E-248B9BD2A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8564BA-2722-43EF-9640-B252B65D7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F3F7EC-12E6-415B-B830-6F58355FC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0AF8F-2913-43C2-B106-7B7B1341D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F3728-0126-44A4-81AE-4ABBD7A39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2EF18-648D-4358-8A8C-6855F8D61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D4871-B77C-43EA-99ED-BDC1B03EC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114205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月嫂职业道德培训的模式与改进实践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创新培训模式探索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服务内容与技能要求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月嫂行业近年来发展迅速，市场规模不断扩大，对从业人员的需求也在逐年增加。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月嫂从业人员以女性为主，年龄、教育背景、工作经验等差异较大。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月嫂主要负责照顾产妇和新生儿，需要具备专业的护理技能、育儿知识、心理调适能力等。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月嫂职业现状及发展趋势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职业道德培训的重要性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通过职业道德培训，月嫂能够更好地理解客户需求，提供优质的服务。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职业道德培训有助于月嫂树立正确的职业观念，增强责任感和使命感。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具备良好的职业道德是月嫂赢得客户信任和社会认可的重要因素。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增强责任意识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提高专业技能水平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加强沟通交流能力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培养良好的心理素质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建立完善的评价体系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提升月嫂职业素养和社会认可度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帮助月嫂应对工作压力和挫折，保持积极乐观的心态。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培训月嫂与客户的沟通交流技巧，提升月嫂的人际交往能力。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通过不断学习和实践，提高月嫂在护理、育儿等方面的专业技能水平。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设立合理的评价标准，对月嫂的职业素养和服务质量进行客观评价，提高社会认可度。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传统培训模式分析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讲授式教学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理论授课为主的方式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通过案例分析的方式，让月嫂了解职业道德在实际工作中的应用和重要性。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组织月嫂进行小组讨论，分享职业道德方面的经验和看法，促进彼此之间的交流和学习。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传统培训模式通常采用讲授式教学，由专业讲师对月嫂进行职业道德理论的灌输。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传统培训模式往往缺乏真实的实践场景，月嫂难以将理论知识与实际操作相结合。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缺乏实践场景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难以评估效果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由于实践操作训练的不足，月嫂在实际工作中可能遇到职业道德方面的挑战时无所适从。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传统培训模式对实践操作训练的评估往往不够科学和全面，难以准确衡量月嫂的职业道德水平。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实践操作训练的不足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480" b="224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传统模式存在的问题与挑战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内容单一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传统培训模式的内容相对单一，缺乏多样性和灵活性，难以满足月嫂个性化的学习需求。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传统培训模式的互动性不足，月嫂在学习过程中缺乏参与感和归属感。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难以持续学习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传统培训模式往往是一次性的，缺乏持续学习的机制，月嫂难以在工作中不断提升自己的职业道德水平。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创新培训模式探索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通过模拟真实的月嫂工作场景，让学员身临其境地感受职业道德的重要性。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542" r="15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场景再现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学员分组扮演月嫂、客户、家庭成员等角色，在模拟场景中体验职业道德的决策过程。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结合典型案例，引导学员分析、讨论月嫂职业道德问题，提高道德判断和应对能力。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情景模拟教学法应用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鼓励学员分组讨论，分享经验和观点，促进彼此之间的交流和合作。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鼓励学员提出问题，通过解答问题巩固学习内容，增强学习效果。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提问与答疑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提供实际操作的机会，如婴儿护理、产妇照料等，让学员在实践中学习和提升职业道德。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互动式学习体验优化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https://d.book118.com/788041142055006022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2024-08-28T13:04:25.235</cp:lastPrinted>
  <dcterms:created xsi:type="dcterms:W3CDTF">2024-08-28T05:04:25Z</dcterms:created>
  <dcterms:modified xsi:type="dcterms:W3CDTF">2024-08-28T05:04:27Z</dcterms:modified>
</cp:coreProperties>
</file>