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3A4A57-3DE1-4007-94C2-A465B168E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B60A9-F997-43F6-9DCB-06A22C833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3CAD2D-0454-450A-82A2-2DC26E6F6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EA1578-CE1D-47FC-8BA0-AE80DE20D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7B94D7-7B63-449D-A1D6-7DE26D8E3B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A59DFD-A7E0-4662-A125-46BC79894C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3B7F2E-7548-466F-A846-17ADEB8BDF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CAFBCF-25A3-49A8-B742-2F59A0C622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955315-DD7F-47F3-9C42-6FE48AD12B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FE7B2-C6FF-438C-8288-60598F16B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7B6C0-33DA-4E36-B941-05713993E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42057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危化品安全管理培训危险物品清点与盘点作业的规定与验收标准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危险物品清点与盘点作业规定</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危险物品验收标准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危险物品存储与运输管理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危险物品事故案例分析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危化品安全管理培训总结与展望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危化品安全管理概述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708" r="25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指具有易燃、易爆、有毒、有害和放射性等物质，在运输装卸、储存保管及使用过程中，易造成人员伤亡和财产损毁而需要特别防护的物品。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根据危化品的性质和危险性，可将其分为爆炸品、压缩气体和液化气体、易燃液体、易燃固体、自燃物品和遇湿易燃物品、氧化剂和有机过氧化物、毒害品和感染性物品、放射性物品、腐蚀品等。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636" b="86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0" b="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危化品安全管理重要性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保障人民生命财产安全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危化品事故往往造成重大人员伤亡和财产损失，加强危化品安全管理是保障人民生命财产安全的必要措施。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危化品广泛应用于国民经济各个领域，加强危化品安全管理有利于保障经济可持续发展。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危化品事故易引发社会恐慌和不稳定因素，加强危化品安全管理有利于维护社会稳定。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联合国、国际劳工组织等国际组织也制定了一系列与危化品安全管理相关的国际标准和规则，如《全球化学品统一分类和标签制度》等。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国家法规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我国已经颁布了一系列与危化品安全管理相关的法律法规，如《危险化学品安全管理条例》、《危险货物道路运输规则》等。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企业内部规定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各企业根据自身特点和实际情况，也制定了相应的危化品安全管理制度和操作规程。</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危险物品清点与盘点作业规定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及时发现安全隐患</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清点与盘点过程中，可以及时发现危险物品的存放、保管等方面存在的问题，从而采取措施消除安全隐患。</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促进安全管理水平提升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通过清点与盘点，可以不断完善危险物品的管理制度，提高安全管理水平，确保企业安全生产。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确保危险物品数量准确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通过定期清点与盘点，确保危险物品的实际数量与记录相符，防止物品流失或被盗。</a:t>
            </a:r>
          </a:p>
        </p:txBody>
      </p:sp>
      <p:pic>
        <p:nvPicPr>
          <p:cNvPr id="10" name="Picture 10"/>
          <p:cNvPicPr>
            <a:picLocks noChangeAspect="1"/>
          </p:cNvPicPr>
          <p:nvPr/>
        </p:nvPicPr>
        <p:blipFill>
          <a:blip r:embed="rId2"/>
          <a:srcRect l="9792" r="97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清点与盘点目的和意义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根据企业实际情况，制定危险物品的清点与盘点计划，明确清点与盘点的时间、范围、人员等。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制定清点与盘点计划</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在进行清点与盘点前，应做好充分的准备工作，如整理物品、分类摆放、准备清点工具等。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清点与盘点前的准备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按照计划进行清点与盘点，认真核对物品名称、数量、规格等信息，并做好记录。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清点与盘点实施</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对清点与盘点结果进行分析，发现问题及时采取措施予以解决，同时完善相关管理制度。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清点与盘点结果处理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清点与盘点作业流程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作业人员应严格遵守危险物品管理的相关规定，确保自身和他人的安全。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严格遵守安全规定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认真负责</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掌握相关知识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配合监督检查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作业人员应认真负责地进行清点与盘点工作，确保数据的准确性和完整性。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作业人员应掌握危险物品的基本知识、安全操作规程等，以便更好地进行清点与盘点工作。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作业人员应积极配合上级部门或相关人员的监督检查，如实反映情况，提供必要的支持和协助。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作业人员职责与要求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危险物品验收标准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了解危险物品性质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在验收前，必须对所接收的危险物品有充分的了解，包括其物理性质、化学性质、毒性、燃爆特性等。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制定验收方案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根据危险物品的性质和数量，制定相应的验收方案，明确验收流程、验收标准、安全措施等。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准备验收工具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准备好必要的验收工具，如防护服、防护眼镜、防毒面具、手套等，以及测量和测试设备，如温度计、压力计、PH试纸等。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验收前准备工作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在验收过程中，必须严格遵守安全操作规程，如穿戴好防护用品、轻拿轻放、远离火源等。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严格遵守安全操作规程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核对危险物品的名称、数量、规格型号、生产厂家等信息是否与清单一致，检查包装是否完好，有无破损、泄漏等情况。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认真核对物品信息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对验收过程中的各项操作、检查结果等做好详细记录，并由验收人员和送货人员签字确认。</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做好记录并签字确认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验收过程中注意事项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https://d.book118.com/788042057035006025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2024-09-01T19:28:02.011</cp:lastPrinted>
  <dcterms:created xsi:type="dcterms:W3CDTF">2024-09-01T11:28:02Z</dcterms:created>
  <dcterms:modified xsi:type="dcterms:W3CDTF">2024-09-01T11:28:04Z</dcterms:modified>
</cp:coreProperties>
</file>