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EE9A7-604E-4202-8075-A70714D90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0958E-B941-475C-9413-5AAB64B82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A5541-9267-4087-AB38-E8439498E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DDE17-640A-45E1-81FB-8D7777F20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2F85E-3764-41B3-A6B0-3AED03142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A713E7-0B72-4373-864B-834E361EE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25A316-2392-47AD-A538-A034ECA8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50975-2AD3-40F7-953F-F42EFB858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51346-DC29-4407-B34A-98BD4A1A9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B15AC-123D-4069-9E4F-9D007BFC9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D16E3-E437-4641-85BD-05CD583EA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2061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餐饮场所消毒与清洁技巧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消毒与清洁重要性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常见消毒与清洁方法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餐饮场所各区域消毒与清洁要点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消毒与清洁用品选择及使用注意事项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员工个人卫生及培训要求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建立完善消毒与清洁制度及监管机制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消毒与清洁重要性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83" r="317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52" r="3285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通过消毒和清洁，可以有效消除餐饮场所内的有害微生物，如细菌、病毒等，从而保障食品的卫生安全。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消除有害微生物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定期消毒和清洁餐饮场所，可以防止食品在加工、储存和销售过程中受到污染，确保食品质量。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预防食品污染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保障食品安全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消毒和清洁可以切断疾病在餐饮场所内的传播途径，有效预防食源性疾病和传染病的爆发。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通过消毒和清洁，可以营造一个卫生、安全的餐饮环境，保护顾客和员工的身体健康。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保护顾客和员工健康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提高就餐环境舒适度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清洁的餐饮场所可以提高顾客的就餐环境舒适度，让顾客更加愿意在餐厅内用餐。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增强顾客信任度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定期消毒和清洁可以向顾客展示餐厅对食品安全的重视，增强顾客对餐厅的信任度，提高顾客满意度和忠诚度。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提升顾客体验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常见消毒与清洁方法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696" b="29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物理消毒法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煮沸消毒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将需要消毒的餐饮具完全浸泡在沸水中，保持100℃煮沸5分钟以上，可达到消毒目的。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蒸汽消毒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将餐饮具放入蒸汽柜内，使温度升到100℃，作用10分钟以上。蒸汽消毒时，餐饮具之间应留有空隙，以便蒸汽对流，确保消毒效果。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红外线消毒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利用红外线产生的高温进行消毒，一般控制温度在120℃以上，保持10分钟以上。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浸泡消毒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将餐饮具浸泡在含有消毒剂的水溶液中，保持一定时间，使消毒剂与餐饮具充分接触，达到消毒目的。常用的消毒剂有过氧乙酸、漂白粉、高锰酸钾等。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擦拭消毒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用浸有消毒剂的抹布擦拭餐饮具表面，使消毒剂与餐饮具表面充分接触，达到消毒目的。擦拭时应注意抹布的湿度和擦拭力度，确保消毒剂均匀覆盖餐饮具表面。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化学消毒法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利用紫外线灯照射餐饮具表面，使微生物细胞内的DNA和RNA分子结构发生变化，从而达到杀菌效果。紫外线消毒时应注意照射距离和时间，确保紫外线灯管表面清洁，以免影响消毒效果。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紫外线消毒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利用臭氧发生器产生的臭氧气体对餐饮具进行消毒。臭氧具有强氧化性，能够破坏微生物的细胞膜和细胞质，从而达到杀菌效果。臭氧消毒时应注意控制臭氧浓度和作用时间，确保人员安全。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臭氧消毒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生物消毒法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餐饮场所各区域消毒与清洁要点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餐厅地面应每日清扫，去除食物残渣、纸屑等垃圾，保持地面干净。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31" b="183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每日清扫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根据地面材质选择合适的清洁剂，定期清洗地面，去除油渍、污渍等。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定期使用干净的抹布擦拭墙面，去除灰尘、污渍等，保持墙面整洁。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墙面清洁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餐厅地面及墙面清洁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餐前餐后使用干净的抹布擦拭桌椅，保持桌椅表面干净卫生。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餐前餐后擦拭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餐具清洗消毒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厨具清洗消毒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餐具使用后应及时清洗，去除食物残渣和油污，然后进行高温消毒或使用消毒柜消毒。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厨具使用后应及时清洗，去除食物残渣和油污，然后进行高温消毒或在阳光下晾晒。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桌椅、餐具及厨具消毒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https://d.book118.com/788042061035006025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2024-09-01T19:28:02.227</cp:lastPrinted>
  <dcterms:created xsi:type="dcterms:W3CDTF">2024-09-01T11:28:02Z</dcterms:created>
  <dcterms:modified xsi:type="dcterms:W3CDTF">2024-09-01T11:28:04Z</dcterms:modified>
</cp:coreProperties>
</file>