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303F7-E38C-4F1B-9B14-5DDA74D03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C5FD5-6833-4443-A9DE-A69E77EE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B5FB8-265E-40FD-8493-5A5B5F44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E2313-45AF-4FE9-AF5E-5C246A266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228C7-DA67-4D8A-87D6-7F8C77124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8966B-EB2D-48E6-9FF6-0B054C02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1CCCC-4C70-40F5-9320-CE4250E5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A2F3C-E0B8-44B8-BB79-F81E45D6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27685-49E0-4057-A5E1-14701A08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D3DFB-5F1F-4EA7-A725-B7C5F229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6ADE3-9D20-42DF-9149-85DBB1B4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2065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绿色物流逆向物流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绿色物流理念及实践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逆向物流与绿色物流关系探讨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政策法规对逆向绿色物流影响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创新技术在逆向绿色物流中应用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616" r="186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逆向物流是指为了重新获取产品的价值或正确处置废弃产品，而对原材料、半成品库存、制成品及相关信息从消费地到起始地的有效流动与储存进行规划、实施和控制的过程。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物流的概念起源于20世纪90年代，随着环保法规的日益严格和消费者环保意识的增强，逆向物流逐渐受到企业和社会的重视。进入21世纪后，逆向物流在理论和实践上都取得了显著进展，成为物流管理领域的一个新兴分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通过逆向物流，企业可以将废弃产品或缺陷产品回收再利用，节约自然资源，降低生产成本。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49" r="31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逆向物流有助于减少废弃物排放和对环境的污染，提高企业环保形象和社会责任感。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29" r="1752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建立完善的逆向物流系统，可以为客户提供更加便捷、高效的退换货服务，提高客户满意度和忠诚度。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逆向物流的重要性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逆向物流发展迅速，政府出台了一系列政策法规推动逆向物流的发展。同时，一些大型企业和电商平台也开始建立自己的逆向物流系统，提高资源利用效率和客户满意度。然而，我国逆向物流发展仍存在一些问题，如回收体系不完善、技术水平落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逆向物流方面起步较早，已经形成了较为完善的逆向物流体系和政策法规。例如，欧盟制定了严格的环保法规和产品回收标准，推动企业实施逆向物流。美国、日本等国家也建立了完善的逆向物流网络和技术支持体系。这些国家的逆向物流发展经验对我国具有一定的借鉴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国内外逆向物流现状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绿色物流理念及实践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绿色物流是指在物流过程中抑制物流对环境造成危害的同时，实现对物流环境的净化，使物流资源得到最充分利用。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绿色物流适应了世界社会发展的潮流，是全球经济一体化的需要。同时，绿色物流有利于我国物流管理水平的整体提高，对于经济的发展意义重大。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7" r="24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绿色物流概念及意义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采用可降解材料、减少包装材料使用量、提高包装材料回收利用率等方式实现绿色包装。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优先选择环保、低碳的运输方式，如电动车、新能源汽车等，减少运输过程中的碳排放。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绿色包装与运输方式选择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苏宁绿色物流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苏宁通过建设绿色仓储、采用绿色包装、推广绿色配送等方式，构建绿色物流体系。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京东绿色物流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京东通过采用环保包装、电动车配送、回收旧包装等措施，打造绿色物流体系。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顺丰速运绿色物流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顺丰速运通过推广电子运单、使用环保材料、开展包装回收等措施，推动绿色物流发展。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企业实施绿色物流案例分享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逆向物流与绿色物流关系探讨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逆向物流是绿色物流的重要组成部分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逆向物流强调对废旧物品、退货等资源的回收和再利用，与绿色物流的环保、可持续发展理念高度契合。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绿色物流推动逆向物流发展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绿色物流通过技术创新、管理优化等手段，提高资源利用效率，减少环境污染，为逆向物流提供了更广阔的发展空间。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二者关系分析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逆向物流通过回收再利用废旧物品，减少资源浪费和环境污染，推动绿色物流向更高层次发展。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逆向物流对绿色物流的促进作用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绿色物流通过提供环保、高效的物流服务，引导消费者和企业树立绿色消费观念，促进逆向物流的普及和推广。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绿色物流对逆向物流的推动作用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相互促进作用研究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https://d.book118.com/788042065117006034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2024-09-13T07:02:20.868</cp:lastPrinted>
  <dcterms:created xsi:type="dcterms:W3CDTF">2024-09-12T23:02:20Z</dcterms:created>
  <dcterms:modified xsi:type="dcterms:W3CDTF">2024-09-12T23:02:22Z</dcterms:modified>
</cp:coreProperties>
</file>