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271DB-BDE7-4C3B-BDAC-41991E8F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D3F8D-BE15-4A7F-8C85-AD66DE62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86D3C-A84A-4171-A734-C711A146F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5A821-5149-4CD7-A091-E09B19F6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4824E-A8C4-49CA-AA8D-76267DD2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28915-A880-4414-B65D-FE3B763F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D457E-EA5F-47C7-A8CC-E4C82FD3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56CF7-78D2-478E-8180-4F11842C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48425-BA6F-4944-A4F6-F26A4FDF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0CCA6-E85F-4F4B-87C5-6C0CB8C6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CC37B-9B10-48FC-A58F-F13A1C700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17914" y="3131345"/>
            <a:ext cx="6711950" cy="27965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00608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9.png" /><Relationship Id="rId12" Type="http://schemas.openxmlformats.org/officeDocument/2006/relationships/image" Target="../media/image10.png" /><Relationship Id="rId13" Type="http://schemas.openxmlformats.org/officeDocument/2006/relationships/image" Target="../media/image11.png" /><Relationship Id="rId14" Type="http://schemas.openxmlformats.org/officeDocument/2006/relationships/image" Target="../media/image12.png" /><Relationship Id="rId15" Type="http://schemas.openxmlformats.org/officeDocument/2006/relationships/image" Target="../media/image13.png" /><Relationship Id="rId16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2100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91287" y="2743173"/>
            <a:ext cx="37973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10"/>
              <a:t>外出旅游报告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12447" y="2708626"/>
            <a:ext cx="2362200" cy="2255520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0608A"/>
                </a:solidFill>
                <a:latin typeface="微软雅黑"/>
                <a:cs typeface="微软雅黑"/>
              </a:rPr>
              <a:t>旅游计划与准备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0608A"/>
                </a:solidFill>
                <a:latin typeface="微软雅黑"/>
                <a:cs typeface="微软雅黑"/>
              </a:rPr>
              <a:t>旅游体验与感受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0608A"/>
                </a:solidFill>
                <a:latin typeface="微软雅黑"/>
                <a:cs typeface="微软雅黑"/>
              </a:rPr>
              <a:t>旅游问题与解决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0608A"/>
                </a:solidFill>
                <a:latin typeface="微软雅黑"/>
                <a:cs typeface="微软雅黑"/>
              </a:rPr>
              <a:t>旅游收获与建议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20787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2737835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/>
              <a:t>旅游计划与准备</a:t>
            </a:r>
            <a:endParaRPr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选择目的地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4868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详细描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述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在选择旅游目的地时，应考虑自己的兴趣和偏好，比如自然风光、历史文化、美食等。同时，还需考虑预算和时间，以确保旅行的可行性。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08A"/>
                </a:solidFill>
                <a:latin typeface="微软雅黑"/>
                <a:cs typeface="微软雅黑"/>
              </a:rPr>
              <a:t>总结</a:t>
            </a:r>
            <a:r>
              <a:rPr sz="1550" b="1" spc="-50">
                <a:solidFill>
                  <a:srgbClr val="00608A"/>
                </a:solidFill>
                <a:latin typeface="微软雅黑"/>
                <a:cs typeface="微软雅黑"/>
              </a:rPr>
              <a:t>词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选择目的地是旅游计划的关键步骤，需要考虑多个因素，如兴趣、预算、</a:t>
            </a:r>
            <a:r>
              <a:rPr sz="1350" spc="-15">
                <a:solidFill>
                  <a:srgbClr val="0D0D06"/>
                </a:solidFill>
                <a:latin typeface="微软雅黑"/>
                <a:cs typeface="微软雅黑"/>
              </a:rPr>
              <a:t>时间等。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制定行程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7969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608A"/>
                </a:solidFill>
                <a:latin typeface="微软雅黑"/>
                <a:cs typeface="微软雅黑"/>
              </a:rPr>
              <a:t>总结</a:t>
            </a:r>
            <a:r>
              <a:rPr sz="2000" b="1" spc="-50">
                <a:solidFill>
                  <a:srgbClr val="00608A"/>
                </a:solidFill>
                <a:latin typeface="微软雅黑"/>
                <a:cs typeface="微软雅黑"/>
              </a:rPr>
              <a:t>词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21007" y="2365512"/>
            <a:ext cx="3263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制定行程是确保旅游顺利的重要环节，需要合理安排时间、景点和活动。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868975"/>
            <a:ext cx="3126740" cy="21475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608A"/>
                </a:solidFill>
                <a:latin typeface="微软雅黑"/>
                <a:cs typeface="微软雅黑"/>
              </a:rPr>
              <a:t>详细描</a:t>
            </a:r>
            <a:r>
              <a:rPr sz="2000" b="1" spc="-50">
                <a:solidFill>
                  <a:srgbClr val="00608A"/>
                </a:solidFill>
                <a:latin typeface="微软雅黑"/>
                <a:cs typeface="微软雅黑"/>
              </a:rPr>
              <a:t>述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785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制定行程时，应先确定必游景点和必体验活动，再根据交通、天气等因素合理安排时间。同时，还需留出一定的自由活动时间，以应对不可预知的</a:t>
            </a:r>
            <a:r>
              <a:rPr sz="1500" spc="-20">
                <a:solidFill>
                  <a:srgbClr val="0D0D06"/>
                </a:solidFill>
                <a:latin typeface="微软雅黑"/>
                <a:cs typeface="微软雅黑"/>
              </a:rPr>
              <a:t>情况。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准备行装是旅游前的重要准备工作之一，需要根据目的地、天气等因素来选择</a:t>
            </a:r>
            <a:r>
              <a:rPr sz="1500" spc="-10">
                <a:solidFill>
                  <a:srgbClr val="0D0D06"/>
                </a:solidFill>
                <a:latin typeface="微软雅黑"/>
                <a:cs typeface="微软雅黑"/>
              </a:rPr>
              <a:t>合适的衣物和装备。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692900" cy="153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在准备行装时，应考虑目的地的气候、文化和所需装备。例如，如果前往山区，需要准备防寒衣物和登山鞋；如果前往海滩，需要准备防晒霜和泳装。此外，</a:t>
            </a:r>
            <a:r>
              <a:rPr sz="1500" spc="-50">
                <a:solidFill>
                  <a:srgbClr val="0D0D06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0D0D06"/>
                </a:solidFill>
                <a:latin typeface="微软雅黑"/>
                <a:cs typeface="微软雅黑"/>
              </a:rPr>
              <a:t>还需携带必要的旅行证件、药品等。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60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60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准备行装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BEEB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FFA89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14514" y="2855191"/>
            <a:ext cx="2856230" cy="0"/>
          </a:xfrm>
          <a:custGeom>
            <a:rect l="l" t="t" r="r" b="b"/>
            <a:pathLst>
              <a:path w="2856229">
                <a:moveTo>
                  <a:pt x="0" y="0"/>
                </a:moveTo>
                <a:lnTo>
                  <a:pt x="2856055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预定交通和住宿是确保旅游顺利的重要保障，可以提前规划好行程和预算。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608A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17660" y="2850428"/>
            <a:ext cx="2856230" cy="9525"/>
            <a:chOff x="8117660" y="2850428"/>
            <a:chExt cx="2856230" cy="9525"/>
          </a:xfrm>
        </p:grpSpPr>
        <p:sp>
          <p:nvSpPr>
            <p:cNvPr id="12" name="object 12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2856055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0" y="0"/>
                  </a:moveTo>
                  <a:lnTo>
                    <a:pt x="2856055" y="0"/>
                  </a:lnTo>
                </a:path>
              </a:pathLst>
            </a:custGeom>
            <a:ln w="9525">
              <a:solidFill>
                <a:srgbClr val="0060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928808" y="3006875"/>
            <a:ext cx="328295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在预定交通和住宿时，应考虑预算和时间。如果预算有限，可以选择较为经济的交通</a:t>
            </a:r>
            <a:r>
              <a:rPr sz="1350" spc="-50">
                <a:solidFill>
                  <a:srgbClr val="003045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方式；如果时间充裕，可以选择更为舒适</a:t>
            </a:r>
            <a:r>
              <a:rPr sz="1350" spc="-50">
                <a:solidFill>
                  <a:srgbClr val="003045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的交通方式。对于住宿，可以选择酒店、</a:t>
            </a:r>
            <a:r>
              <a:rPr sz="1350" spc="-50">
                <a:solidFill>
                  <a:srgbClr val="003045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民宿等不同类型的住宿设施，根据个人喜</a:t>
            </a:r>
            <a:r>
              <a:rPr sz="1350" spc="-50">
                <a:solidFill>
                  <a:srgbClr val="003045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好和预算进行选择。同时，还需注意住宿</a:t>
            </a:r>
            <a:r>
              <a:rPr sz="1350" spc="-50">
                <a:solidFill>
                  <a:srgbClr val="003045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03045"/>
                </a:solidFill>
                <a:latin typeface="微软雅黑"/>
                <a:cs typeface="微软雅黑"/>
              </a:rPr>
              <a:t>的地理位置和周边环境是否安全便利。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96197" y="2275469"/>
            <a:ext cx="79311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预定交通和住宿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3605" y="1320787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2737835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/>
              <a:t>旅游体验与感受</a:t>
            </a:r>
            <a:endParaRPr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080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1549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壮丽、美丽、宜人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5E8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608A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3045"/>
                </a:solidFill>
                <a:latin typeface="微软雅黑"/>
                <a:cs typeface="微软雅黑"/>
              </a:rPr>
              <a:t>旅游目的地的自然风光令人惊叹，从雄伟的山脉到广袤的草原，从清澈的湖泊到壮观的海景，每一处景色都让人流连忘返，感受到大自然的神奇魅力。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473658" y="4824690"/>
            <a:ext cx="9220835" cy="9525"/>
            <a:chOff x="1473658" y="4824690"/>
            <a:chExt cx="9220835" cy="9525"/>
          </a:xfrm>
        </p:grpSpPr>
        <p:sp>
          <p:nvSpPr>
            <p:cNvPr id="7" name="object 7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0060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481377" y="2171023"/>
            <a:ext cx="9220835" cy="9525"/>
            <a:chOff x="1481377" y="2171023"/>
            <a:chExt cx="9220835" cy="9525"/>
          </a:xfrm>
        </p:grpSpPr>
        <p:sp>
          <p:nvSpPr>
            <p:cNvPr id="10" name="object 10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B5E8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自然风光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60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173990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丰富、独特、历史悠久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608A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608A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0D0D06"/>
                </a:solidFill>
                <a:latin typeface="微软雅黑"/>
                <a:cs typeface="微软雅黑"/>
              </a:rPr>
              <a:t>旅游目的地拥有丰富的文化遗产和独特的风俗习惯，游客可以深入了解当地的历史、传统和艺术。参观博物馆、历史遗迹和当地文化活动，让人感受到不同地域的文化魅力。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60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608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文化体验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00608A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0080B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00608A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4" y="1928423"/>
            <a:ext cx="1397000" cy="784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美味、特色、实惠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3984222"/>
            <a:ext cx="6026150" cy="14789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3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旅游目的地的美食和购物体验让人难以忘怀。品尝当地特色美食，如风味小吃、地道菜肴等，让人回味无穷。同时，当地的购物市场和特色店铺也提供了丰富的选择，价格实惠，让人买到心仪的纪念品。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美食与购物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https://d.book118.com/788042100023006044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Times New Roman</vt:lpstr>
      <vt:lpstr>Office Theme</vt:lpstr>
      <vt:lpstr>外出旅游报告</vt:lpstr>
      <vt:lpstr>PowerPoint Presentation</vt:lpstr>
      <vt:lpstr>旅游计划与准备</vt:lpstr>
      <vt:lpstr>选择目的地</vt:lpstr>
      <vt:lpstr>制定行程</vt:lpstr>
      <vt:lpstr>准备行装</vt:lpstr>
      <vt:lpstr>预定交通和住宿</vt:lpstr>
      <vt:lpstr>旅游体验与感受</vt:lpstr>
      <vt:lpstr>自然风光</vt:lpstr>
      <vt:lpstr>文化体验</vt:lpstr>
      <vt:lpstr>美食与购物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2024-09-24T01:35:35.735</cp:lastPrinted>
  <dcterms:created xsi:type="dcterms:W3CDTF">2024-09-23T17:35:35Z</dcterms:created>
  <dcterms:modified xsi:type="dcterms:W3CDTF">2024-09-23T17:35:37Z</dcterms:modified>
</cp:coreProperties>
</file>