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212A5-55A8-4C3E-8467-E46743E38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45E2E-1127-4EF8-A66E-B96EE749F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3D80E-1484-46C5-98C8-489E4BBC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85EE3-C933-47CC-A1CD-F218E781F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7B275B-C3C7-4B9B-9A24-0508952A2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FC2B27-E94D-4D9A-980B-CA395A05E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30108D-7798-495D-91FE-A2348FDE9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253BA-F0AD-47A8-A0C3-35EBB0BA3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E9383-B3C9-4FDA-9AAF-3E0C31372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97F4B-B6EF-45F8-9632-6DDA175FB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E4A6B-C3BC-4EC5-8C0F-775F2564C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2137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单元写作思维导图选材课件\n## 1.思维导图在单元写作中的重要性\n### 1.1思维导图对单元写作的组织结构梳理作用\n### 1.2思维导图在单元写作中的思维激发效果\n### 1.3思维导图在单元写作中的时间管理优势\n## 2.单元写作选材的基本原则与方法\n### 2.1主题明确原则下的选材策略\n### 2.2针对受众特点的选材方法\n### 2.3结合单元写作目标的选材技巧\n## 3.运用思维导图进行单元写作选材的实施步骤\n### 3.1确定单元写作主题与目标\n### 3.2运用思维导图梳理可选素材\n### 3.3筛选与整合素材，形成写作框架\n## 4.思维导图在单元写作选材中的实际案例分析\n### 4.1分析成功运用思维导图的单元写作案例\n### 4.2探讨思维导图在单元写作选材中的创新应用\n### 4.3反思思维导图在单元写作选材中的不足之处及改进措施\n## 5.提高思维导图在单元写作选材中应用效果的策略\n### 5.1加强思维导图在单元写作中的练习与应用\n### 5.2结合其他写作工具，提升选材效率\n### 5.3定期总结与反思，优化思维导图在单元写作选材中的应用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单元写作思维导图选材课件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思维导图在单元写作中的重要性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通过思维导图梳理单元写作的主题与目标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明确主题，确保写作内容的针对性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确定目标，提高写作的针对性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运用思维导图展示文章结构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逻辑性强，便于读者理解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提高写作效率，减少修改次数</a:t>
                </a:r>
                <a:endParaRPr/>
              </a:p>
            </p:txBody>
          </p:sp>
          <p:pic>
            <p:nvPicPr>
              <p:cNvPr id="1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思维导图有助于作者思路的整理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激发思维，提供更多创意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防止写作过程中跑题</a:t>
                </a:r>
                <a:endParaRPr/>
              </a:p>
            </p:txBody>
          </p:sp>
          <p:pic>
            <p:nvPicPr>
              <p:cNvPr id="1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思维导图对单元写作的组织结构梳理作用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提供更多写作素材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丰富文章内涵，提高质量</a:t>
                </a:r>
                <a:endParaRPr/>
              </a:p>
            </p:txBody>
          </p:sp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思维导图的发散性有助于思维拓展</a:t>
                </a:r>
                <a:endParaRPr/>
              </a:p>
            </p:txBody>
          </p:sp>
        </p:grpSp>
        <p:grpSp>
          <p:nvGrpSpPr>
            <p:cNvPr id="19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突破传统思维模式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提高写作的独特性</a:t>
                </a:r>
                <a:endParaRPr/>
              </a:p>
            </p:txBody>
          </p:sp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思维导图有助于激发创新思维</a:t>
                </a:r>
                <a:endParaRPr/>
              </a:p>
            </p:txBody>
          </p:sp>
        </p:grpSp>
        <p:grpSp>
          <p:nvGrpSpPr>
            <p:cNvPr id="19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融合不同领域的知识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提高写作的广度与深度</a:t>
                </a:r>
                <a:endParaRPr/>
              </a:p>
            </p:txBody>
          </p:sp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思维导图有助于跨学科思维的培养</a:t>
                </a:r>
                <a:endParaRPr/>
              </a:p>
            </p:txBody>
          </p:sp>
        </p:grpSp>
      </p:grpSp>
      <p:pic>
        <p:nvPicPr>
          <p:cNvPr id="19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思维导图在单元写作中的思维激发效果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明确写作步骤，提高时间利用效率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防止写作过程中拖延</a:t>
                </a:r>
                <a:endParaRPr/>
              </a:p>
            </p:txBody>
          </p:sp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思维导图有助于合理分配写作时间</a:t>
                </a:r>
                <a:endParaRPr/>
              </a:p>
            </p:txBody>
          </p:sp>
        </p:grpSp>
        <p:grpSp>
          <p:nvGrpSpPr>
            <p:cNvPr id="21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确定写作阶段，提高写作效率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防止写作过程中出现混乱</a:t>
                </a:r>
                <a:endParaRPr/>
              </a:p>
            </p:txBody>
          </p:sp>
          <p:sp>
            <p:nvSpPr>
              <p:cNvPr id="21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思维导图有助于制定写作计划</a:t>
                </a:r>
                <a:endParaRPr/>
              </a:p>
            </p:txBody>
          </p:sp>
          <p:sp>
            <p:nvSpPr>
              <p:cNvPr id="21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根据写作进度，调整写作重点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提高写作效率，减少时间浪费</a:t>
                </a:r>
                <a:endParaRPr/>
              </a:p>
            </p:txBody>
          </p:sp>
          <p:sp>
            <p:nvSpPr>
              <p:cNvPr id="21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思维导图有助于及时调整写作策略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思维导图在单元写作中的时间管理优势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单元写作选材的基本原则与方法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主题明确原则下的选材策略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根据主题进行选材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确保素材与主题紧密相关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提高文章内容的针对性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选材要具有深度与广度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深入了解主题，提高素材质量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拓宽素材范围，丰富文章内容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注重素材的新鲜度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选择与时俱进的素材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提高文章的可读性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分析受众的兴趣与需求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提高文章的吸引力</a:t>
                </a:r>
                <a:endParaRPr/>
              </a:p>
            </p:txBody>
          </p:sp>
          <p:sp>
            <p:nvSpPr>
              <p:cNvPr id="24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了解受众需求</a:t>
                </a:r>
                <a:endParaRPr/>
              </a:p>
            </p:txBody>
          </p:sp>
        </p:grpSp>
        <p:grpSp>
          <p:nvGrpSpPr>
            <p:cNvPr id="24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选择适合的素材</a:t>
                </a:r>
                <a:endParaRPr/>
              </a:p>
            </p:txBody>
          </p:sp>
          <p:sp>
            <p:nvSpPr>
              <p:cNvPr id="25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根据受众特点，选择合适的素材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提高文章的可接受性</a:t>
                </a:r>
                <a:endParaRPr/>
              </a:p>
            </p:txBody>
          </p:sp>
        </p:grpSp>
        <p:grpSp>
          <p:nvGrpSpPr>
            <p:cNvPr id="25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注重素材的实用性</a:t>
                </a:r>
                <a:endParaRPr/>
              </a:p>
            </p:txBody>
          </p:sp>
          <p:sp>
            <p:nvSpPr>
              <p:cNvPr id="25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提供有价值的知识与信息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提高文章的价值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针对受众特点的选材方法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明确写作目标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分析写作目标，确定选材方向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提高文章的针对性</a:t>
                </a:r>
                <a:endParaRPr/>
              </a:p>
            </p:txBody>
          </p:sp>
          <p:sp>
            <p:nvSpPr>
              <p:cNvPr id="26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选材要具有针对性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根据写作目标，选择相关的素材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提高文章的质量</a:t>
                </a:r>
                <a:endParaRPr/>
              </a:p>
            </p:txBody>
          </p:sp>
          <p:sp>
            <p:nvSpPr>
              <p:cNvPr id="26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善于运用素材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结合写作目标，合理安排素材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提高文章的完整性与连贯性</a:t>
                </a:r>
                <a:endParaRPr/>
              </a:p>
            </p:txBody>
          </p:sp>
          <p:sp>
            <p:nvSpPr>
              <p:cNvPr id="27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结合单元写作目标的选材技巧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运用思维导图进行单元写作选材的实施步骤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分析单元写作要求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理解写作主题与目标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确保选材的准确性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明确写作目标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确定文章的定位与价值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提高选材的针对性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梳理写作主题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提炼主题关键词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为选材提供方向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确定单元写作主题与目标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https://d.book118.com/788042137121006037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单元写作思维导图选材课件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2024-09-17T18:16:28.190</cp:lastPrinted>
  <dcterms:created xsi:type="dcterms:W3CDTF">2024-09-17T10:16:28Z</dcterms:created>
  <dcterms:modified xsi:type="dcterms:W3CDTF">2024-09-17T10:16:30Z</dcterms:modified>
</cp:coreProperties>
</file>