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C5834B-28E0-49D4-9B8B-5B378B952D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FE14DA-17A5-4C33-BCD0-F81F07851D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BED796-AC3F-4801-9F04-B6E36C3DC8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3CC54F-FCB1-49F8-8132-287B0BCFBD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E774AB4-4CE0-43E3-967E-E23A673E50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B4C2E7D-58B3-4961-A888-4B8ED2EE60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D75D913-1B26-422E-B7E2-D4E7018B9D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D48087-F606-4C36-9E02-28CADEB480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9ACC93-B920-4A3B-BDFB-261DB042A6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A7F880-6669-40B8-9097-F46647B507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C5F3BD-6A17-4447-83F2-4EDED8B766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8043010100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《银税协议维护》PPT课件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银税协议概述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银税协议的维护流程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银税协议的常见问题及解决方案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银税协议的未来发展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银税协议概述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银税协议的定义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银税协议是指税务机关与银行间建立的税收信息共享机制，旨在加强税收征管、防止税收流失和维护税收公平。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该协议规定了税务机关与银行之间的信息交换标准、保密义务和协作方式等内容，以实现税务部门对纳税人银行账户的监控和管理。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281" b="228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187" b="718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581" b="558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银税协议的目的和意义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加强税收征管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通过实时掌握纳税人银行账户信息，税务机关能够更有效地打击偷税、逃税等违法行为，提高税收征管效率。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防止税收流失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通过监控纳税人银行账户，税务机关能够及时发现和纠正纳税人未申报或少申报的税款，减少税收流失。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维护税收公平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银税协议有助于防止富人利用复杂的金融产品避税，确保税收公平和社会公正。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保密义务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银税协议强调了税务机关和银行对所交换信息的保密义务，以确保纳税人隐私和商业机密不被泄露。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信息交换标准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银税协议规定了税务机关与银行之间应交换的具体信息内容、格式和频率等标准，以便双方能够准确、及时地共享信息。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协作方式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银税协议规定了税务机关与银行之间的协作方式，包括定期召开联席会议、建立联络员制度等，以便双方能够及时沟通、解决问题。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银税协议的主要内容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银税协议的维护流程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确保银税协议正常运行，无异常情况。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每日检查银税协议状态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对银税协议相关数据进行备份，以防数据丢失。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数据备份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定期清理缓存，提高银税协议的运行效率。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清理缓存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及时更新银税协议相关软件，以获得最新的功能和安全性更新。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更新软件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日常维护流程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每周检查硬件设备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定期清理灰尘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测试设备功能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更新日志记录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定期维护流程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确保硬件设备无故障，正常运行。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保持设备清洁，防止因灰尘导致的故障。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定期测试设备的各项功能，确保其正常工作。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定期查看并更新银税协议的运行日志，以便于问题排查和故障分析。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对出现的异常进行诊断，确定故障原因。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故障诊断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针对不同的故障原因，采取相应的紧急处理措施，以尽快恢复银税协议的正常运行。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紧急处理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对异常处理过程进行详细记录，以便于后续分析和总结。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针对异常原因，采取相应的预防措施，以降低类似问题的再次发生概率。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异常处理流程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银税协议的常见问题及解决方案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https://d.book118.com/788043010100006030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2024-09-07T03:21:17.255</cp:lastPrinted>
  <dcterms:created xsi:type="dcterms:W3CDTF">2024-09-06T19:21:17Z</dcterms:created>
  <dcterms:modified xsi:type="dcterms:W3CDTF">2024-09-06T19:21:19Z</dcterms:modified>
</cp:coreProperties>
</file>