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EBB310B-15B4-4EDA-A5E4-F0231E52BA9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F6068-DA85-4704-AE75-BD551CE95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3A8A5-043C-4F0C-919C-EE37AF0F9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96D5C-5DA0-43B5-8726-CCB8921BA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70FEA-F665-4830-BC60-8772DFA3F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97AA41-E8F7-4D48-A160-7DF5F28ED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695EFD-F031-41CF-B79C-D4BFF1E8B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B813DF-1328-4329-A933-C6B3E806B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79049B-61DC-4CB0-BF85-1C1A78774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FE480D-CDB4-4379-A861-340485948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7BC92-5993-4D69-AC97-F1F2AD729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B7F96-6AD3-406D-ACD5-662D56D90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7779A57-33FE-459E-BA87-B0A97149926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E47B8C9-6C79-4E92-9F27-07E24530016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4401204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国内外行业展会回顾模板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2019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年国内外医疗器械展会回顾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2019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年国内外汽车展会回顾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2019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年国内外食品展会回顾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2019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年国内外科技展会回顾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2019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年国内外环保展会回顾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2019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年国内外医疗器械展会回顾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https://d.book118.com/788044012040006047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国内外行业展会回顾模板</vt:lpstr>
      <vt:lpstr>目录</vt:lpstr>
      <vt:lpstr>第一章 2019年国内外医疗器械展会回顾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2024-09-28T12:43:46.573</cp:lastPrinted>
  <dcterms:created xsi:type="dcterms:W3CDTF">2024-09-28T04:43:46Z</dcterms:created>
  <dcterms:modified xsi:type="dcterms:W3CDTF">2024-09-28T04:43:48Z</dcterms:modified>
</cp:coreProperties>
</file>