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E4164-1C59-407D-8DD7-C787C315D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9F432-CC45-4A55-8CB4-9F3705D62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F7F16-C139-4F64-A432-9EFDB74F0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C55EB-7187-4F9D-8DE3-FC4E5985B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6E2B64-1C18-4AB7-8E28-D78FE4065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5F05AB-1947-421C-AEA7-246DD8B58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DF1F2C-3BA9-482F-83DC-8390FC008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6DC42-03B4-44A9-A182-3E5FFBBAA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EB76F-C4B4-4DAA-A945-2FC73A026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C17E1-9BD1-46B5-A6B4-0F8470BB4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92B39-4544-41DC-9838-6CF76CE0F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403604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男孩预防性侵害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什么是性侵害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男孩面临性侵害的风险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如何预防性侵害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遭遇性侵害后的应对措施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社会支持和资源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什么是性侵害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92" r="294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性侵害的定义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性侵害不仅包括身体上的接触，还包括言语、行为和环境等多种形式的性骚扰和性侵犯。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性侵害是指通过暴力、威胁、恐吓等手段，强迫或诱导受害者进行性行为、性接触或其他性活动。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如强奸、猥亵等。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身体接触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如性骚扰、露阴癖、偷窥等。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言语和行为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如通过网络、短信、电话等手段进行性骚扰和性侵犯。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性侵害的常见形式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遭受性侵害的男孩可能会感到恐惧、羞耻、愤怒等负面情绪，导致心理创伤和心理健康问题。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性侵害可能导致男孩身体受到伤害，如性器官损伤、感染性病等。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遭受性侵害的男孩可能对人际关系产生负面影响，如难以建立信任关系、回避亲密接触等。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影响人际关系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性侵害可能导致男孩注意力不集中、学习成绩下降、失去兴趣和动力，从而影响学业和职业发展。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影响学业和职业发展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性侵害对男孩的影响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男孩面临性侵害的风险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性别刻板印象导致的忽视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由于传统性别刻板印象的影响，男孩遭受性侵害的情况往往被忽视或低估。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提高意识和关注度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需要提高社会对男孩面临性侵害问题的意识和关注度，打破性别刻板印象，确保男孩得到平等的保护。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男孩同样面临性侵害的风险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尽管社会上普遍认为性侵害是女孩面临的问题，但事实上男孩也可能成为性侵害的目标。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男孩可能成为性侵害的目标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性侵害可能导致男孩遭受身体上的伤害，如性器官的创伤或感染等。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375" b="18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影响人际关系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958" b="19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性侵害对男孩造成的心理创伤可能更加深远，包括焦虑、抑郁、自卑、恐惧等心理问题。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性侵害还可能影响男孩的人际关系，如与家人和朋友的关系疏远，以及对亲密关系的恐惧等。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男孩可能遭受的伤害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学校是男孩可能遭受性侵害的场所之一，如校园欺凌、教师性侵等。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家庭成员或其他熟人也可能是男孩遭受性侵害的施害者，如亲戚、邻居、朋友等。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网络上的性侵害也是男孩面临的风险之一，包括网络诈骗、网络色情内容等。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男孩可能遭受性侵害的场所和情境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如何预防性侵害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https://d.book118.com/788044036044006037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2024-09-17T02:23:32.595</cp:lastPrinted>
  <dcterms:created xsi:type="dcterms:W3CDTF">2024-09-16T18:23:32Z</dcterms:created>
  <dcterms:modified xsi:type="dcterms:W3CDTF">2024-09-16T18:23:34Z</dcterms:modified>
</cp:coreProperties>
</file>