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88675-CADB-4A43-ACAF-41CBCDFFD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FFC7F-29E1-4C1F-A872-9989B85D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60ECD-CF36-490D-8941-500D2220A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F241A-0E2D-42C6-8988-A73E7BFDF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08666-5A35-4060-8060-3DFCB2308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0FFC0-0A7C-419E-892F-528F2D4EE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F1D31-04FB-408F-A16C-AAA68611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9A286-0116-47FA-831B-DFDF772D8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B1646-7167-4429-BB29-D767B31FA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E69F3-9282-408D-95BF-FF7A95D9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90E54-B8B5-435B-8571-500722CD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4046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护理班长总结报告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根据病区需求和护理人员情况，制定每日的护理工作计划，确保各项工作得到有效执行。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制定每日工作计划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与医生、其他护理人员、患者及家属保持密切沟通，确保信息传递准确，及时解决工作中的问题。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对护理工作进行日常监督和检查，确保各项护理措施落实到位，提高护理质量。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日常护理工作安排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根据护理人员的实际情况和需求，制定培训计划，提升护理人员的专业技能和知识水平。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组织并参与培训活动，包括理论授课、实践操作等，确保培训效果。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对护理人员进行工作指导、技能评估和反馈，帮助他们提升工作能力。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护理质量监控与改进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制定护理质量标准和评价量表，为质量监控提供依据。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定期对护理工作进行质量检查，发现问题及时整改，确保护理质量持续改进。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对质量检查结果进行数据分析，找出问题根源，制定改进措施并落实，提高护理质量水平。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通过定期培训和考核，确保护理人员熟练掌握护理操作规范和流程，提高护理操作的准确性和安全性。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加强护理文书的质量控制，确保文书记录的及时性、准确性和完整性，为医疗诊断和治疗提供有力支持。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建立完善的护理差错防范机制，通过定期分析差错案例，加强风险管理和隐患排查，降低差错发生率。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护理差错防范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注重护理人员的服务态度培训，培养良好的服务意识和礼仪习惯，为患者提供温馨、周到的服务。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加强与患者的沟通与交流，了解患者的需求和意见，及时解决患者的问题和投诉，提高患者的满意度。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开展多种形式的健康教育活动，提高患者对疾病的认识和自我管理能力，增强患者的健康素养和自我保健意识。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强化团队意识和协作精神，鼓励团队成员之间的互帮互助和信息共享，提高团队整体执行力和工作效率。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建立完善的护理人才培养机制，通过培训、进修和实践锻炼等方式，提高护理人员的专业水平和职业素养。同时，通过激励机制激发护理人员的工作积极性和创造力。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https://d.book118.com/788044046122006030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2024-09-07T09:33:56.638</cp:lastPrinted>
  <dcterms:created xsi:type="dcterms:W3CDTF">2024-09-07T01:33:56Z</dcterms:created>
  <dcterms:modified xsi:type="dcterms:W3CDTF">2024-09-07T01:33:58Z</dcterms:modified>
</cp:coreProperties>
</file>