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502CB67-FFDC-45B7-AA91-C20F541767A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F336C-5644-44D8-AE8D-5054C842C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4CCC2-822A-4231-A580-FE0E41FF1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F9FC6-1E99-4BAF-8364-91F04E696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8AE106-1AAF-4A07-9B0E-EE4A8AFB2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1D9190-2746-4A19-B94E-DBB4EF7BF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D5AEFF-0C01-44F0-B62F-3AD81DE4F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72FDC6-8AF8-4930-863A-05DA69775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DB0D71-4DF4-4F8A-A8A2-24A49580B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00643-1F67-49E3-9CCE-C87DD3078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4CC1A-D293-4AA1-815B-5395A3E3E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5080E-9065-4B97-A6B7-70481D101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595420F-7D9F-4290-9D18-7ABE0915756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A7246B1-1CDA-4543-A08E-33E970BB2BE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45036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心理危机处理稳固家庭基石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家庭基石的构建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心理危机的表现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处理心理危机的方法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家庭支持与协助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心理危机的定义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心理危机指个体因受到外部或内部压力而导致情绪、认知和行为等方面的失调和困境。处理心理危机是维护个体心理健康的关键一环。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家庭基石的重要性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家庭是每个人最重要的依靠和支撑系统，为个体提供情感支持和安全感。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依靠支撑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家庭环境对个体性格养成起着至关重要的作用，稳固的家庭基石可以塑造积极向上的性格特征。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塑造性格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家庭稳固对于个体的社会适应能力有着积极影响，有助于个体在社会中更好地融入。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社会适应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家庭是个体最早的教育场所，稳固的家庭基石有助于培养健康自信的个体。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心理危机处理对家庭基石的重要性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有效处理心理危机有助于维护家庭和谐，减少冲突和离异的发生。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家庭和谐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处理心理危机可以增进家庭成员间的亲密关系，增强家庭凝聚力。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亲密关系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家庭是孩子成长的重要环境，稳固的基石有助于儿童健康成长。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儿童成长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家庭成员之间可以互相支持，在处理心理危机时更有力量和安全感。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家庭基石的重要性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家庭基石稳固能够使家庭关系更加稳定和和谐。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关系稳定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家庭基石是家庭共同成长的基础，促进家庭成员间的互助关系。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共同成长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家庭基石提供了重要的情感支持，使个体更有安全感。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情绪调节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寻找情感出口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学会放松冥想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保持积极态度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寻找专业心理咨询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倾诉家人朋友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参加心理支持团体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有效冲突解决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理性分析问题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妥协和互利共赢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心理危机处理技巧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倾听对方意见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表达自己真实情感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尊重对方立场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家庭和谐的重要性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家庭和谐对于每个家庭成员的幸福感和生活品质至关重要。一个和睦、稳固的家庭基石是个体健康发展的保障，也是社会稳定的基石之一。因此，处理心理危机、保持家庭和谐是每个家庭成员共同的责任和目标。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家庭基石的构建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沟通的重要性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良好的沟通是构建家庭基石的关键，家庭成员之间应该坦诚相待，增进理解和信任。在日常生活中，通过有效的沟通，可以减少误会，增加彼此的了解，进而建立更加和谐的家庭关系。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共同价值观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家庭成员应该共同制定目标，共同努力实现。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建立共同目标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家庭成员的理念应该保持一致，避免出现分歧。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理念一致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传承家庭传统的价值观，保持家庭文化的延续。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价值观传承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容忍与包容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尊重家庭成员的个性和观点，不强迫他人改变。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接纳家庭成员的不同观点和意见，和谐相处。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包容不同意见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理解家庭成员的处境和感受，展现宽容和理解。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体谅他人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家庭活动的重要性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参与家庭活动可以增进亲情，拉近家人之间的距离。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增进亲情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通过参与活动，家庭成员可以共同体验快乐和困难，增强彼此的默契。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共同体验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家庭活动是成员间交流的桥梁，促进交流和互动。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子女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子女应该尊重父母，遵守家庭规则，承担对应责任。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子女也应该积极学习，为家庭的发展做出贡献。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其他亲属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其他亲属在家庭中起到支持和帮助的作用，和谐家庭关系离不开他们的支持。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其他亲属应该尊重家庭成员，努力维护家庭的和睦氛围。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宠物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宠物是家庭的一员，给家庭带来欢乐和陪伴。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家庭成员应该爱护宠物，培养家庭的责任感和同理心。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家庭成员角色分工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父母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父母是家庭中的领导者，负责制定家庭规则和方向。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父母应该起到榜样作用，引导孩子走向正确道路。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家庭基石的重要性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家庭是人们生活中最重要的组成部分，家庭的和谐与稳固影响着每个家庭成员的幸福感和生活质量。构建家庭基石，需要家庭成员之间的相互理解、尊重和信任，共同努力维护家庭的稳定和幸福。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心理危机的表现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情绪失控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在心理危机中，个体情绪可能会失控，表现为愤怒、焦虑、抑郁等不良情绪。这些情绪会影响个体的心理健康和社交关系，需要及时处理和调节。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情绪失控的表现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情绪波动大，易发脾气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愤怒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担心、不安、紧张的表现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焦虑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情绪低落，失去兴趣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抑郁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社交隔离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不愿意参加活动或与人交往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逃避社交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感觉孤独、无助、无依靠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孤独感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悲观情绪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看不到未来的希望和可能性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对周围环境持消极态度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自责和负罪感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责怪自己的行为或选择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感到内疚和愧疚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自我负面评价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自我怀疑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质疑自己的能力和决策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否定自身的价值和贡献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https://d.book118.com/788045036010006050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151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心理危机处理稳固家庭基石</vt:lpstr>
      <vt:lpstr>目录</vt:lpstr>
      <vt:lpstr>第一章 简介</vt:lpstr>
      <vt:lpstr> </vt:lpstr>
      <vt:lpstr>家庭基石的重要性</vt:lpstr>
      <vt:lpstr>心理危机处理对家庭基石的重要性</vt:lpstr>
      <vt:lpstr>家庭基石的重要性</vt:lpstr>
      <vt:lpstr>心理危机处理技巧</vt:lpstr>
      <vt:lpstr>家庭和谐的重要性</vt:lpstr>
      <vt:lpstr>第2章 家庭基石的构建</vt:lpstr>
      <vt:lpstr> </vt:lpstr>
      <vt:lpstr>共同价值观</vt:lpstr>
      <vt:lpstr>容忍与包容</vt:lpstr>
      <vt:lpstr>家庭活动的重要性</vt:lpstr>
      <vt:lpstr>家庭成员角色分工</vt:lpstr>
      <vt:lpstr>家庭基石的重要性</vt:lpstr>
      <vt:lpstr>第三章 心理危机的表现</vt:lpstr>
      <vt:lpstr> </vt:lpstr>
      <vt:lpstr>情绪失控的表现</vt:lpstr>
      <vt:lpstr>社交隔离</vt:lpstr>
      <vt:lpstr>自我负面评价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2024-09-29T14:10:28.477</cp:lastPrinted>
  <dcterms:created xsi:type="dcterms:W3CDTF">2024-09-29T06:10:28Z</dcterms:created>
  <dcterms:modified xsi:type="dcterms:W3CDTF">2024-09-29T06:10:30Z</dcterms:modified>
</cp:coreProperties>
</file>