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B33A52-9CE3-414D-BDA6-8F3F9CBAC2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BE91D7-4DF8-4E4D-904D-57DDFB609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0335A3-533C-4698-9FDA-5962E6A8D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3B6BEC-9BFB-4D99-BF4C-695AF2B46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9DACEF-7409-4ABD-903C-755AD23EB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B3BD3C-566A-4E4B-8BAB-2D1DDAF421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F8D9CF-2DEE-4FDE-8A17-FBE91E623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740E49-39CC-402D-9588-D7FF369651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55A279-3553-40D3-8698-FAF0FD5DE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129889-7CD4-450A-8FB7-F85A963D2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5AF331-06CA-4071-983B-27C9FF888E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450601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急诊科病人病情突变对护理措施的影响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急诊科病人病情突变类型及原因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护理措施在应对病情突变中的作用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病情突变对护理措施的影响分析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针对急诊科病人病情突变的护理策略改进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090" b="28090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744" b="19744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探讨急诊科病人病情突变对护理措施的影响，提高护理质量和病人安全。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分析病情突变的原因和危险因素，为制定针对性护理措施提供依据。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通过案例分析和实践经验总结，提出应对策略和改进措施。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9558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43506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623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134129" y="3903871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汇报将涵盖急诊科病人病情突变的定义、分类和识别方法。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3703982" y="3903871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分析病情突变对护理措施的影响，包括护理计划、护理措施和护理效果等方面。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219054" y="3903871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探讨如何加强急诊科护士的病情观察能力和应急处理能力，以应对病情突变带来的挑战。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807293" y="3903871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提出针对急诊科病人病情突变的护理措施改进建议和未来研究方向。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974532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999673" y="2385294"/>
            <a:ext cx="580457" cy="611204"/>
            <a:chOff x="1999673" y="2385294"/>
            <a:chExt cx="580457" cy="611204"/>
          </a:xfrm>
        </p:grpSpPr>
        <p:sp>
          <p:nvSpPr>
            <p:cNvPr id="11" name="Freeform 11"/>
            <p:cNvSpPr/>
            <p:nvPr/>
          </p:nvSpPr>
          <p:spPr>
            <a:xfrm>
              <a:off x="199967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2150397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2150397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35492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431200" y="2395266"/>
            <a:ext cx="796103" cy="591260"/>
            <a:chOff x="4431200" y="2395266"/>
            <a:chExt cx="796103" cy="591260"/>
          </a:xfrm>
        </p:grpSpPr>
        <p:sp>
          <p:nvSpPr>
            <p:cNvPr id="16" name="Freeform 16"/>
            <p:cNvSpPr/>
            <p:nvPr/>
          </p:nvSpPr>
          <p:spPr>
            <a:xfrm>
              <a:off x="4713118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431200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>
            <a:off x="7022993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0" name="Freeform 20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急诊科病人病情突变类型及原因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5033" b="35033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生命体征突变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包括体温、脉搏、呼吸、血压等生命体征的急剧变化，如高热、寒战、呼吸急促、心跳过速或过缓等。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意识状态突变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病人突然出现意识模糊、昏迷、谵妄等意识障碍，或原有意识障碍加重。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病情恶化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原有疾病症状突然加重，如出现严重疼痛、呼吸困难、抽搐、呕血、便血等。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突变类型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疾病本身因素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治疗因素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治疗措施不当或治疗反应不佳，如药物过敏、手术并发症等，可能导致病情突变。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病人自身因素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病人年龄、体质、免疫力等状况不佳，或存在其他基础疾病，容易引发病情突变。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某些疾病本身具有不稳定性，如急性心肌梗死、脑出血等，容易出现病情突变。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如气候变化、环境污染等外部因素，可能对病人病情产生影响，导致突变。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突变原因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护理措施在应对病情突变中的作用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密切观察病人的生命体征，包括体温、脉搏、呼吸、血压等，及时发现异常变化。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注意观察病人的意识状态、皮肤色泽、尿量等，评估病情严重程度。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详细记录病情变化，为医生提供准确、及时的信息，以便调整治疗方案。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及时观察和记录病情变化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对于呼吸困难的病人，采取相应措施，如吸氧、使用呼吸机等。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确保病人呼吸道通畅，及时清除口腔和鼻腔分泌物。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鼓励病人深呼吸、咳嗽，促进呼吸道分泌物的排出。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保持呼吸道通畅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125" r="512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958" r="16958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迅速建立静脉通道，确保药物的及时输入和液体的补充。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密切观察病人的心率、血压、中心静脉压等指标，及时调整输液速度和量。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对于出血性休克的病人，及时止血并补充血容量。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维持有效循环血量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https://d.book118.com/788045060106006036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2024-09-16T02:26:34.932</cp:lastPrinted>
  <dcterms:created xsi:type="dcterms:W3CDTF">2024-09-15T18:26:34Z</dcterms:created>
  <dcterms:modified xsi:type="dcterms:W3CDTF">2024-09-15T18:26:37Z</dcterms:modified>
</cp:coreProperties>
</file>