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EE9A6-CFDD-464D-A3A8-43EC9AFAC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51A92-3423-4611-9B34-ED9FA6E24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A62F1-C3AD-4213-8011-D0B3F4938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F097F-AEAB-4634-92B6-F4C4FDD8C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4E457A-8975-4D34-8F9D-54FF361B9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5799FD-58C6-49BC-A523-8DBDA163B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A393AC-0A0C-4A5F-AB11-0E82D5A97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21E5E-6720-4BFA-873B-6F8350D10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13EC5-5B5B-4DD0-AC34-231A7CA19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3BF34-BABF-4FCF-B67C-0185EBBA5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4C9D4-B665-4B05-996E-BD02A56C2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4511003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新生儿皮肤干燥脱皮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了解新生儿皮肤干燥脱皮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新生儿皮肤干燥脱皮的预防与护理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新生儿皮肤干燥脱皮的治疗方法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新生儿皮肤干燥脱皮的预防与护理案例分享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了解新生儿皮肤干燥脱皮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新生儿皮肤干燥脱皮是指新生儿皮肤出现干燥、脱屑的现象，通常表现为皮肤表面出现白色或灰色的鳞屑。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新生儿皮肤干燥脱皮的症状包括皮肤干燥、紧绷、脱屑，有时还伴有瘙痒、发红或疼痛。严重时，可能会出现皮肤裂纹、出血和疼痛等症状。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新生儿皮肤尚未发育完全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新生儿的皮肤尚未完全发育，皮肤屏障功能较弱，容易受到外界环境的影响，导致皮肤干燥脱皮。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新生儿的皮肤干燥脱皮可能与遗传因素有关，如果父母或其他家族成员有类似的皮肤问题，新生儿出现皮肤干燥脱皮的风险可能会增加。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环境因素也可能导致新生儿皮肤干燥脱皮，如室内空气湿度低、过度清洁和使用刺激性的护肤品等。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如何判断新生儿皮肤干燥脱皮是否严重？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如何预防新生儿皮肤干燥脱皮？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如何治疗新生儿皮肤干燥脱皮？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新生儿皮肤干燥脱皮的预防与护理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选用温和的洗浴产品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为新生儿选择温和、无刺激的洗浴产品，避免使用含有酒精、香料等成分的洗浴用品，以免刺激皮肤。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注意清洁褶皱部位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新生儿皮肤褶皱较多，容易藏污纳垢，应定期清洁褶皱部位，保持皮肤干爽。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洗澡水温不宜过高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洗澡时，应将水温控制在37℃左右，避免使用过热的水，以免过度洗去皮肤表面的天然油脂，导致皮肤干燥。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25" r="17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注意不要过度使用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避免过度使用润肤产品，以免造成皮肤负担，导致皮肤问题加重。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选择适合婴儿的护肤品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为新生儿选择无香料、无刺激的婴儿专用护肤品，如婴儿润肤露、婴儿油等，以保持皮肤湿润。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适量涂抹润肤产品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在给宝宝洗完澡后，适量涂抹润肤产品，以锁住皮肤水分，缓解皮肤干燥。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使用保湿产品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选择柔软舒适的衣物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为新生儿选择质地柔软、吸湿性好的棉质衣物，避免穿着化纤等刺激性材质的衣物。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注意衣物厚度适中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避免给宝宝穿过多的衣物，以免过度出汗导致皮肤干燥。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保持衣物清洁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定期清洗宝宝的衣物，保持衣物干净卫生，防止皮肤受到刺激。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穿着舒适衣物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https://d.book118.com/788045110032006040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2024-09-18T11:43:49.714</cp:lastPrinted>
  <dcterms:created xsi:type="dcterms:W3CDTF">2024-09-18T03:43:49Z</dcterms:created>
  <dcterms:modified xsi:type="dcterms:W3CDTF">2024-09-18T03:43:51Z</dcterms:modified>
</cp:coreProperties>
</file>