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3DBF5-0EA9-4F50-B3B6-42216894E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EF552-F3D4-4451-A474-0AB3112E8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9BB65-B839-41A1-8A59-81B4FE03A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90B25-4715-430F-B38F-DE459A9D4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9ABBE-C3A8-4D32-875E-946A6A9C8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04CB0-9D7A-4468-A359-FB8077374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F0450-7E92-44C4-B946-9B6D206A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EF021-3FD4-498A-B589-9F609B3C4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23409-AD24-4D74-B490-6C980AB78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8AAA4-E433-40A0-8AB8-B1A5D4F08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BEEBC-1052-44E2-A355-FE56C0B3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5124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用心守护食品安全，开启健康饮食之路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选购安全食品技巧与方法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家庭烹饪中保障食品安全措施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外出就餐时如何确保饮食安全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校园内推广健康饮食习惯策略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企业如何履行社会责任保障食品安全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食品安全现状及重要性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近年来，食品安全问题屡屡曝光，如农药残留、重金属超标、添加剂滥用等，严重威胁着人们的身体健康。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食品安全事件频发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当前食品安全监管体系存在诸多漏洞，如监管部门职责不清、监管力度不够、法律法规不健全等，导致食品安全问题无法得到及时有效解决。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许多消费者对食品安全知识了解不足，缺乏正确的安全意识和消费观念，容易受到不安全食品的侵害。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消费者安全意识薄弱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当前食品安全形势分析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食品安全对人体健康影响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急性毒性作用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食用被农药、重金属等有毒有害物质污染的食品，可能导致急性中毒，表现为恶心、呕吐、腹痛等症状。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慢性毒性作用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长期摄入含有有害物质的食品，会对人体造成慢性损害，如致癌、致畸、致突变等。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营养失衡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不合格的食品可能营养成分不足或者过量，长期食用会导致人体营养失衡，影响健康。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推动食品产业可持续发展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强化食品安全意识，可以促进食品生产企业提高产品质量和安全水平，推动食品产业可持续发展。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保障个人及家庭健康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提高食品安全意识，选择安全可靠的食品，是保障个人及家庭健康的重要措施。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食品安全关系到每个人的生命安全和身体健康，加强食品安全意识有助于维护社会和谐稳定。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提高食品安全意识必要性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选购安全食品技巧与方法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优质食材通常颜色鲜艳、形状规整，而劣质食材可能颜色暗淡、形状不规则。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观察外观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" r="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闻气味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触摸质地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优质食材具有自然的香味，而劣质食材可能有异味或怪味。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优质食材质地坚实、有弹性，而劣质食材可能软烂、黏腻。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识别优质食材与劣质食材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生产日期和保质期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营养标签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学会查看标签和认证信息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114" r="911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43" r="1454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选择生产日期较近且在保质期内的食品。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仔细查看成分表，避免选择含有过多添加剂或不良成分的食品。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了解食品的营养成分，选择符合自身健康需求的食品。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关注有机、绿色、无公害等认证标志，选择经过权威机构认证的食品。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适宜的温度和湿度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生熟分开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定期清理冰箱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正确的烹饪方式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掌握正确存储和处理方法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根据食品的性质，选择适宜的存储温度和湿度，避免食品变质。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定期清理冰箱，保持冰箱内部清洁卫生，避免细菌滋生。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生食和熟食应分开存放和处理，避免交叉污染。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掌握正确的烹饪方式，如充分加热、煮熟煮透等，确保食品安全。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家庭烹饪中保障食品安全措施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每周至少进行一次全面清洁，包括清洁灶台、抽油烟机、冰箱、微波炉等厨房设备和餐具。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定期清洁厨房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购买食材时要注意检查其新鲜度，避免使用变质或过期的食材。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保持食材新鲜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将厨余垃圾与其他垃圾分开处理，避免交叉污染。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保持厨房卫生环境整洁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生熟分开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在处理生食和熟食时，要使用不同的砧板、刀具和餐具，避免交叉污染。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烹饪温度和时间控制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确保食物煮熟煮透，特别是肉类、禽类和海鲜等高风险食品，要彻底加热至安全温度。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生食和熟食在冰箱中应分开存放，避免交叉污染。同时，要定期清理冰箱，避免食物过期。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遵循生熟分开原则进行烹饪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https://d.book118.com/788045124075006031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2024-09-08T13:50:37.213</cp:lastPrinted>
  <dcterms:created xsi:type="dcterms:W3CDTF">2024-09-08T05:50:37Z</dcterms:created>
  <dcterms:modified xsi:type="dcterms:W3CDTF">2024-09-08T05:50:39Z</dcterms:modified>
</cp:coreProperties>
</file>