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00.xml" ContentType="application/vnd.openxmlformats-officedocument.presentationml.tags+xml"/>
  <Override PartName="/ppt/tags/tag1001.xml" ContentType="application/vnd.openxmlformats-officedocument.presentationml.tags+xml"/>
  <Override PartName="/ppt/tags/tag1002.xml" ContentType="application/vnd.openxmlformats-officedocument.presentationml.tags+xml"/>
  <Override PartName="/ppt/tags/tag1003.xml" ContentType="application/vnd.openxmlformats-officedocument.presentationml.tags+xml"/>
  <Override PartName="/ppt/tags/tag1004.xml" ContentType="application/vnd.openxmlformats-officedocument.presentationml.tags+xml"/>
  <Override PartName="/ppt/tags/tag1005.xml" ContentType="application/vnd.openxmlformats-officedocument.presentationml.tags+xml"/>
  <Override PartName="/ppt/tags/tag1006.xml" ContentType="application/vnd.openxmlformats-officedocument.presentationml.tags+xml"/>
  <Override PartName="/ppt/tags/tag1007.xml" ContentType="application/vnd.openxmlformats-officedocument.presentationml.tags+xml"/>
  <Override PartName="/ppt/tags/tag1008.xml" ContentType="application/vnd.openxmlformats-officedocument.presentationml.tags+xml"/>
  <Override PartName="/ppt/tags/tag1009.xml" ContentType="application/vnd.openxmlformats-officedocument.presentationml.tags+xml"/>
  <Override PartName="/ppt/tags/tag101.xml" ContentType="application/vnd.openxmlformats-officedocument.presentationml.tags+xml"/>
  <Override PartName="/ppt/tags/tag1010.xml" ContentType="application/vnd.openxmlformats-officedocument.presentationml.tags+xml"/>
  <Override PartName="/ppt/tags/tag1011.xml" ContentType="application/vnd.openxmlformats-officedocument.presentationml.tags+xml"/>
  <Override PartName="/ppt/tags/tag1012.xml" ContentType="application/vnd.openxmlformats-officedocument.presentationml.tags+xml"/>
  <Override PartName="/ppt/tags/tag1013.xml" ContentType="application/vnd.openxmlformats-officedocument.presentationml.tags+xml"/>
  <Override PartName="/ppt/tags/tag1014.xml" ContentType="application/vnd.openxmlformats-officedocument.presentationml.tags+xml"/>
  <Override PartName="/ppt/tags/tag1015.xml" ContentType="application/vnd.openxmlformats-officedocument.presentationml.tags+xml"/>
  <Override PartName="/ppt/tags/tag1016.xml" ContentType="application/vnd.openxmlformats-officedocument.presentationml.tags+xml"/>
  <Override PartName="/ppt/tags/tag1017.xml" ContentType="application/vnd.openxmlformats-officedocument.presentationml.tags+xml"/>
  <Override PartName="/ppt/tags/tag1018.xml" ContentType="application/vnd.openxmlformats-officedocument.presentationml.tags+xml"/>
  <Override PartName="/ppt/tags/tag1019.xml" ContentType="application/vnd.openxmlformats-officedocument.presentationml.tags+xml"/>
  <Override PartName="/ppt/tags/tag102.xml" ContentType="application/vnd.openxmlformats-officedocument.presentationml.tags+xml"/>
  <Override PartName="/ppt/tags/tag1020.xml" ContentType="application/vnd.openxmlformats-officedocument.presentationml.tags+xml"/>
  <Override PartName="/ppt/tags/tag1021.xml" ContentType="application/vnd.openxmlformats-officedocument.presentationml.tags+xml"/>
  <Override PartName="/ppt/tags/tag1022.xml" ContentType="application/vnd.openxmlformats-officedocument.presentationml.tags+xml"/>
  <Override PartName="/ppt/tags/tag1023.xml" ContentType="application/vnd.openxmlformats-officedocument.presentationml.tags+xml"/>
  <Override PartName="/ppt/tags/tag1024.xml" ContentType="application/vnd.openxmlformats-officedocument.presentationml.tags+xml"/>
  <Override PartName="/ppt/tags/tag1025.xml" ContentType="application/vnd.openxmlformats-officedocument.presentationml.tags+xml"/>
  <Override PartName="/ppt/tags/tag1026.xml" ContentType="application/vnd.openxmlformats-officedocument.presentationml.tags+xml"/>
  <Override PartName="/ppt/tags/tag1027.xml" ContentType="application/vnd.openxmlformats-officedocument.presentationml.tags+xml"/>
  <Override PartName="/ppt/tags/tag1028.xml" ContentType="application/vnd.openxmlformats-officedocument.presentationml.tags+xml"/>
  <Override PartName="/ppt/tags/tag1029.xml" ContentType="application/vnd.openxmlformats-officedocument.presentationml.tags+xml"/>
  <Override PartName="/ppt/tags/tag103.xml" ContentType="application/vnd.openxmlformats-officedocument.presentationml.tags+xml"/>
  <Override PartName="/ppt/tags/tag1030.xml" ContentType="application/vnd.openxmlformats-officedocument.presentationml.tags+xml"/>
  <Override PartName="/ppt/tags/tag1031.xml" ContentType="application/vnd.openxmlformats-officedocument.presentationml.tags+xml"/>
  <Override PartName="/ppt/tags/tag1032.xml" ContentType="application/vnd.openxmlformats-officedocument.presentationml.tags+xml"/>
  <Override PartName="/ppt/tags/tag1033.xml" ContentType="application/vnd.openxmlformats-officedocument.presentationml.tags+xml"/>
  <Override PartName="/ppt/tags/tag1034.xml" ContentType="application/vnd.openxmlformats-officedocument.presentationml.tags+xml"/>
  <Override PartName="/ppt/tags/tag1035.xml" ContentType="application/vnd.openxmlformats-officedocument.presentationml.tags+xml"/>
  <Override PartName="/ppt/tags/tag1036.xml" ContentType="application/vnd.openxmlformats-officedocument.presentationml.tags+xml"/>
  <Override PartName="/ppt/tags/tag1037.xml" ContentType="application/vnd.openxmlformats-officedocument.presentationml.tags+xml"/>
  <Override PartName="/ppt/tags/tag1038.xml" ContentType="application/vnd.openxmlformats-officedocument.presentationml.tags+xml"/>
  <Override PartName="/ppt/tags/tag1039.xml" ContentType="application/vnd.openxmlformats-officedocument.presentationml.tags+xml"/>
  <Override PartName="/ppt/tags/tag104.xml" ContentType="application/vnd.openxmlformats-officedocument.presentationml.tags+xml"/>
  <Override PartName="/ppt/tags/tag1040.xml" ContentType="application/vnd.openxmlformats-officedocument.presentationml.tags+xml"/>
  <Override PartName="/ppt/tags/tag1041.xml" ContentType="application/vnd.openxmlformats-officedocument.presentationml.tags+xml"/>
  <Override PartName="/ppt/tags/tag1042.xml" ContentType="application/vnd.openxmlformats-officedocument.presentationml.tags+xml"/>
  <Override PartName="/ppt/tags/tag1043.xml" ContentType="application/vnd.openxmlformats-officedocument.presentationml.tags+xml"/>
  <Override PartName="/ppt/tags/tag1044.xml" ContentType="application/vnd.openxmlformats-officedocument.presentationml.tags+xml"/>
  <Override PartName="/ppt/tags/tag1045.xml" ContentType="application/vnd.openxmlformats-officedocument.presentationml.tags+xml"/>
  <Override PartName="/ppt/tags/tag1046.xml" ContentType="application/vnd.openxmlformats-officedocument.presentationml.tags+xml"/>
  <Override PartName="/ppt/tags/tag1047.xml" ContentType="application/vnd.openxmlformats-officedocument.presentationml.tags+xml"/>
  <Override PartName="/ppt/tags/tag1048.xml" ContentType="application/vnd.openxmlformats-officedocument.presentationml.tags+xml"/>
  <Override PartName="/ppt/tags/tag1049.xml" ContentType="application/vnd.openxmlformats-officedocument.presentationml.tags+xml"/>
  <Override PartName="/ppt/tags/tag105.xml" ContentType="application/vnd.openxmlformats-officedocument.presentationml.tags+xml"/>
  <Override PartName="/ppt/tags/tag1050.xml" ContentType="application/vnd.openxmlformats-officedocument.presentationml.tags+xml"/>
  <Override PartName="/ppt/tags/tag1051.xml" ContentType="application/vnd.openxmlformats-officedocument.presentationml.tags+xml"/>
  <Override PartName="/ppt/tags/tag1052.xml" ContentType="application/vnd.openxmlformats-officedocument.presentationml.tags+xml"/>
  <Override PartName="/ppt/tags/tag1053.xml" ContentType="application/vnd.openxmlformats-officedocument.presentationml.tags+xml"/>
  <Override PartName="/ppt/tags/tag1054.xml" ContentType="application/vnd.openxmlformats-officedocument.presentationml.tags+xml"/>
  <Override PartName="/ppt/tags/tag1055.xml" ContentType="application/vnd.openxmlformats-officedocument.presentationml.tags+xml"/>
  <Override PartName="/ppt/tags/tag1056.xml" ContentType="application/vnd.openxmlformats-officedocument.presentationml.tags+xml"/>
  <Override PartName="/ppt/tags/tag1057.xml" ContentType="application/vnd.openxmlformats-officedocument.presentationml.tags+xml"/>
  <Override PartName="/ppt/tags/tag1058.xml" ContentType="application/vnd.openxmlformats-officedocument.presentationml.tags+xml"/>
  <Override PartName="/ppt/tags/tag1059.xml" ContentType="application/vnd.openxmlformats-officedocument.presentationml.tags+xml"/>
  <Override PartName="/ppt/tags/tag106.xml" ContentType="application/vnd.openxmlformats-officedocument.presentationml.tags+xml"/>
  <Override PartName="/ppt/tags/tag1060.xml" ContentType="application/vnd.openxmlformats-officedocument.presentationml.tags+xml"/>
  <Override PartName="/ppt/tags/tag1061.xml" ContentType="application/vnd.openxmlformats-officedocument.presentationml.tags+xml"/>
  <Override PartName="/ppt/tags/tag1062.xml" ContentType="application/vnd.openxmlformats-officedocument.presentationml.tags+xml"/>
  <Override PartName="/ppt/tags/tag1063.xml" ContentType="application/vnd.openxmlformats-officedocument.presentationml.tags+xml"/>
  <Override PartName="/ppt/tags/tag1064.xml" ContentType="application/vnd.openxmlformats-officedocument.presentationml.tags+xml"/>
  <Override PartName="/ppt/tags/tag1065.xml" ContentType="application/vnd.openxmlformats-officedocument.presentationml.tags+xml"/>
  <Override PartName="/ppt/tags/tag1066.xml" ContentType="application/vnd.openxmlformats-officedocument.presentationml.tags+xml"/>
  <Override PartName="/ppt/tags/tag1067.xml" ContentType="application/vnd.openxmlformats-officedocument.presentationml.tags+xml"/>
  <Override PartName="/ppt/tags/tag1068.xml" ContentType="application/vnd.openxmlformats-officedocument.presentationml.tags+xml"/>
  <Override PartName="/ppt/tags/tag1069.xml" ContentType="application/vnd.openxmlformats-officedocument.presentationml.tags+xml"/>
  <Override PartName="/ppt/tags/tag107.xml" ContentType="application/vnd.openxmlformats-officedocument.presentationml.tags+xml"/>
  <Override PartName="/ppt/tags/tag1070.xml" ContentType="application/vnd.openxmlformats-officedocument.presentationml.tags+xml"/>
  <Override PartName="/ppt/tags/tag1071.xml" ContentType="application/vnd.openxmlformats-officedocument.presentationml.tags+xml"/>
  <Override PartName="/ppt/tags/tag1072.xml" ContentType="application/vnd.openxmlformats-officedocument.presentationml.tags+xml"/>
  <Override PartName="/ppt/tags/tag1073.xml" ContentType="application/vnd.openxmlformats-officedocument.presentationml.tags+xml"/>
  <Override PartName="/ppt/tags/tag1074.xml" ContentType="application/vnd.openxmlformats-officedocument.presentationml.tags+xml"/>
  <Override PartName="/ppt/tags/tag1075.xml" ContentType="application/vnd.openxmlformats-officedocument.presentationml.tags+xml"/>
  <Override PartName="/ppt/tags/tag1076.xml" ContentType="application/vnd.openxmlformats-officedocument.presentationml.tags+xml"/>
  <Override PartName="/ppt/tags/tag1077.xml" ContentType="application/vnd.openxmlformats-officedocument.presentationml.tags+xml"/>
  <Override PartName="/ppt/tags/tag1078.xml" ContentType="application/vnd.openxmlformats-officedocument.presentationml.tags+xml"/>
  <Override PartName="/ppt/tags/tag1079.xml" ContentType="application/vnd.openxmlformats-officedocument.presentationml.tags+xml"/>
  <Override PartName="/ppt/tags/tag108.xml" ContentType="application/vnd.openxmlformats-officedocument.presentationml.tags+xml"/>
  <Override PartName="/ppt/tags/tag1080.xml" ContentType="application/vnd.openxmlformats-officedocument.presentationml.tags+xml"/>
  <Override PartName="/ppt/tags/tag1081.xml" ContentType="application/vnd.openxmlformats-officedocument.presentationml.tags+xml"/>
  <Override PartName="/ppt/tags/tag1082.xml" ContentType="application/vnd.openxmlformats-officedocument.presentationml.tags+xml"/>
  <Override PartName="/ppt/tags/tag1083.xml" ContentType="application/vnd.openxmlformats-officedocument.presentationml.tags+xml"/>
  <Override PartName="/ppt/tags/tag1084.xml" ContentType="application/vnd.openxmlformats-officedocument.presentationml.tags+xml"/>
  <Override PartName="/ppt/tags/tag1085.xml" ContentType="application/vnd.openxmlformats-officedocument.presentationml.tags+xml"/>
  <Override PartName="/ppt/tags/tag1086.xml" ContentType="application/vnd.openxmlformats-officedocument.presentationml.tags+xml"/>
  <Override PartName="/ppt/tags/tag1087.xml" ContentType="application/vnd.openxmlformats-officedocument.presentationml.tags+xml"/>
  <Override PartName="/ppt/tags/tag1088.xml" ContentType="application/vnd.openxmlformats-officedocument.presentationml.tags+xml"/>
  <Override PartName="/ppt/tags/tag1089.xml" ContentType="application/vnd.openxmlformats-officedocument.presentationml.tags+xml"/>
  <Override PartName="/ppt/tags/tag109.xml" ContentType="application/vnd.openxmlformats-officedocument.presentationml.tags+xml"/>
  <Override PartName="/ppt/tags/tag1090.xml" ContentType="application/vnd.openxmlformats-officedocument.presentationml.tags+xml"/>
  <Override PartName="/ppt/tags/tag1091.xml" ContentType="application/vnd.openxmlformats-officedocument.presentationml.tags+xml"/>
  <Override PartName="/ppt/tags/tag1092.xml" ContentType="application/vnd.openxmlformats-officedocument.presentationml.tags+xml"/>
  <Override PartName="/ppt/tags/tag1093.xml" ContentType="application/vnd.openxmlformats-officedocument.presentationml.tags+xml"/>
  <Override PartName="/ppt/tags/tag1094.xml" ContentType="application/vnd.openxmlformats-officedocument.presentationml.tags+xml"/>
  <Override PartName="/ppt/tags/tag1095.xml" ContentType="application/vnd.openxmlformats-officedocument.presentationml.tags+xml"/>
  <Override PartName="/ppt/tags/tag1096.xml" ContentType="application/vnd.openxmlformats-officedocument.presentationml.tags+xml"/>
  <Override PartName="/ppt/tags/tag1097.xml" ContentType="application/vnd.openxmlformats-officedocument.presentationml.tags+xml"/>
  <Override PartName="/ppt/tags/tag1098.xml" ContentType="application/vnd.openxmlformats-officedocument.presentationml.tags+xml"/>
  <Override PartName="/ppt/tags/tag109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00.xml" ContentType="application/vnd.openxmlformats-officedocument.presentationml.tags+xml"/>
  <Override PartName="/ppt/tags/tag1101.xml" ContentType="application/vnd.openxmlformats-officedocument.presentationml.tags+xml"/>
  <Override PartName="/ppt/tags/tag1102.xml" ContentType="application/vnd.openxmlformats-officedocument.presentationml.tags+xml"/>
  <Override PartName="/ppt/tags/tag1103.xml" ContentType="application/vnd.openxmlformats-officedocument.presentationml.tags+xml"/>
  <Override PartName="/ppt/tags/tag1104.xml" ContentType="application/vnd.openxmlformats-officedocument.presentationml.tags+xml"/>
  <Override PartName="/ppt/tags/tag1105.xml" ContentType="application/vnd.openxmlformats-officedocument.presentationml.tags+xml"/>
  <Override PartName="/ppt/tags/tag1106.xml" ContentType="application/vnd.openxmlformats-officedocument.presentationml.tags+xml"/>
  <Override PartName="/ppt/tags/tag1107.xml" ContentType="application/vnd.openxmlformats-officedocument.presentationml.tags+xml"/>
  <Override PartName="/ppt/tags/tag1108.xml" ContentType="application/vnd.openxmlformats-officedocument.presentationml.tags+xml"/>
  <Override PartName="/ppt/tags/tag1109.xml" ContentType="application/vnd.openxmlformats-officedocument.presentationml.tags+xml"/>
  <Override PartName="/ppt/tags/tag111.xml" ContentType="application/vnd.openxmlformats-officedocument.presentationml.tags+xml"/>
  <Override PartName="/ppt/tags/tag1110.xml" ContentType="application/vnd.openxmlformats-officedocument.presentationml.tags+xml"/>
  <Override PartName="/ppt/tags/tag1111.xml" ContentType="application/vnd.openxmlformats-officedocument.presentationml.tags+xml"/>
  <Override PartName="/ppt/tags/tag1112.xml" ContentType="application/vnd.openxmlformats-officedocument.presentationml.tags+xml"/>
  <Override PartName="/ppt/tags/tag1113.xml" ContentType="application/vnd.openxmlformats-officedocument.presentationml.tags+xml"/>
  <Override PartName="/ppt/tags/tag1114.xml" ContentType="application/vnd.openxmlformats-officedocument.presentationml.tags+xml"/>
  <Override PartName="/ppt/tags/tag1115.xml" ContentType="application/vnd.openxmlformats-officedocument.presentationml.tags+xml"/>
  <Override PartName="/ppt/tags/tag1116.xml" ContentType="application/vnd.openxmlformats-officedocument.presentationml.tags+xml"/>
  <Override PartName="/ppt/tags/tag1117.xml" ContentType="application/vnd.openxmlformats-officedocument.presentationml.tags+xml"/>
  <Override PartName="/ppt/tags/tag1118.xml" ContentType="application/vnd.openxmlformats-officedocument.presentationml.tags+xml"/>
  <Override PartName="/ppt/tags/tag1119.xml" ContentType="application/vnd.openxmlformats-officedocument.presentationml.tags+xml"/>
  <Override PartName="/ppt/tags/tag112.xml" ContentType="application/vnd.openxmlformats-officedocument.presentationml.tags+xml"/>
  <Override PartName="/ppt/tags/tag1120.xml" ContentType="application/vnd.openxmlformats-officedocument.presentationml.tags+xml"/>
  <Override PartName="/ppt/tags/tag1121.xml" ContentType="application/vnd.openxmlformats-officedocument.presentationml.tags+xml"/>
  <Override PartName="/ppt/tags/tag1122.xml" ContentType="application/vnd.openxmlformats-officedocument.presentationml.tags+xml"/>
  <Override PartName="/ppt/tags/tag1123.xml" ContentType="application/vnd.openxmlformats-officedocument.presentationml.tags+xml"/>
  <Override PartName="/ppt/tags/tag1124.xml" ContentType="application/vnd.openxmlformats-officedocument.presentationml.tags+xml"/>
  <Override PartName="/ppt/tags/tag1125.xml" ContentType="application/vnd.openxmlformats-officedocument.presentationml.tags+xml"/>
  <Override PartName="/ppt/tags/tag1126.xml" ContentType="application/vnd.openxmlformats-officedocument.presentationml.tags+xml"/>
  <Override PartName="/ppt/tags/tag1127.xml" ContentType="application/vnd.openxmlformats-officedocument.presentationml.tags+xml"/>
  <Override PartName="/ppt/tags/tag1128.xml" ContentType="application/vnd.openxmlformats-officedocument.presentationml.tags+xml"/>
  <Override PartName="/ppt/tags/tag1129.xml" ContentType="application/vnd.openxmlformats-officedocument.presentationml.tags+xml"/>
  <Override PartName="/ppt/tags/tag113.xml" ContentType="application/vnd.openxmlformats-officedocument.presentationml.tags+xml"/>
  <Override PartName="/ppt/tags/tag1130.xml" ContentType="application/vnd.openxmlformats-officedocument.presentationml.tags+xml"/>
  <Override PartName="/ppt/tags/tag1131.xml" ContentType="application/vnd.openxmlformats-officedocument.presentationml.tags+xml"/>
  <Override PartName="/ppt/tags/tag1132.xml" ContentType="application/vnd.openxmlformats-officedocument.presentationml.tags+xml"/>
  <Override PartName="/ppt/tags/tag1133.xml" ContentType="application/vnd.openxmlformats-officedocument.presentationml.tags+xml"/>
  <Override PartName="/ppt/tags/tag1134.xml" ContentType="application/vnd.openxmlformats-officedocument.presentationml.tags+xml"/>
  <Override PartName="/ppt/tags/tag1135.xml" ContentType="application/vnd.openxmlformats-officedocument.presentationml.tags+xml"/>
  <Override PartName="/ppt/tags/tag1136.xml" ContentType="application/vnd.openxmlformats-officedocument.presentationml.tags+xml"/>
  <Override PartName="/ppt/tags/tag1137.xml" ContentType="application/vnd.openxmlformats-officedocument.presentationml.tags+xml"/>
  <Override PartName="/ppt/tags/tag1138.xml" ContentType="application/vnd.openxmlformats-officedocument.presentationml.tags+xml"/>
  <Override PartName="/ppt/tags/tag1139.xml" ContentType="application/vnd.openxmlformats-officedocument.presentationml.tags+xml"/>
  <Override PartName="/ppt/tags/tag114.xml" ContentType="application/vnd.openxmlformats-officedocument.presentationml.tags+xml"/>
  <Override PartName="/ppt/tags/tag1140.xml" ContentType="application/vnd.openxmlformats-officedocument.presentationml.tags+xml"/>
  <Override PartName="/ppt/tags/tag1141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71.xml" ContentType="application/vnd.openxmlformats-officedocument.presentationml.tags+xml"/>
  <Override PartName="/ppt/tags/tag872.xml" ContentType="application/vnd.openxmlformats-officedocument.presentationml.tags+xml"/>
  <Override PartName="/ppt/tags/tag873.xml" ContentType="application/vnd.openxmlformats-officedocument.presentationml.tags+xml"/>
  <Override PartName="/ppt/tags/tag874.xml" ContentType="application/vnd.openxmlformats-officedocument.presentationml.tags+xml"/>
  <Override PartName="/ppt/tags/tag875.xml" ContentType="application/vnd.openxmlformats-officedocument.presentationml.tags+xml"/>
  <Override PartName="/ppt/tags/tag876.xml" ContentType="application/vnd.openxmlformats-officedocument.presentationml.tags+xml"/>
  <Override PartName="/ppt/tags/tag877.xml" ContentType="application/vnd.openxmlformats-officedocument.presentationml.tags+xml"/>
  <Override PartName="/ppt/tags/tag878.xml" ContentType="application/vnd.openxmlformats-officedocument.presentationml.tags+xml"/>
  <Override PartName="/ppt/tags/tag879.xml" ContentType="application/vnd.openxmlformats-officedocument.presentationml.tags+xml"/>
  <Override PartName="/ppt/tags/tag88.xml" ContentType="application/vnd.openxmlformats-officedocument.presentationml.tags+xml"/>
  <Override PartName="/ppt/tags/tag880.xml" ContentType="application/vnd.openxmlformats-officedocument.presentationml.tags+xml"/>
  <Override PartName="/ppt/tags/tag881.xml" ContentType="application/vnd.openxmlformats-officedocument.presentationml.tags+xml"/>
  <Override PartName="/ppt/tags/tag882.xml" ContentType="application/vnd.openxmlformats-officedocument.presentationml.tags+xml"/>
  <Override PartName="/ppt/tags/tag883.xml" ContentType="application/vnd.openxmlformats-officedocument.presentationml.tags+xml"/>
  <Override PartName="/ppt/tags/tag884.xml" ContentType="application/vnd.openxmlformats-officedocument.presentationml.tags+xml"/>
  <Override PartName="/ppt/tags/tag885.xml" ContentType="application/vnd.openxmlformats-officedocument.presentationml.tags+xml"/>
  <Override PartName="/ppt/tags/tag886.xml" ContentType="application/vnd.openxmlformats-officedocument.presentationml.tags+xml"/>
  <Override PartName="/ppt/tags/tag887.xml" ContentType="application/vnd.openxmlformats-officedocument.presentationml.tags+xml"/>
  <Override PartName="/ppt/tags/tag888.xml" ContentType="application/vnd.openxmlformats-officedocument.presentationml.tags+xml"/>
  <Override PartName="/ppt/tags/tag889.xml" ContentType="application/vnd.openxmlformats-officedocument.presentationml.tags+xml"/>
  <Override PartName="/ppt/tags/tag89.xml" ContentType="application/vnd.openxmlformats-officedocument.presentationml.tags+xml"/>
  <Override PartName="/ppt/tags/tag890.xml" ContentType="application/vnd.openxmlformats-officedocument.presentationml.tags+xml"/>
  <Override PartName="/ppt/tags/tag891.xml" ContentType="application/vnd.openxmlformats-officedocument.presentationml.tags+xml"/>
  <Override PartName="/ppt/tags/tag892.xml" ContentType="application/vnd.openxmlformats-officedocument.presentationml.tags+xml"/>
  <Override PartName="/ppt/tags/tag893.xml" ContentType="application/vnd.openxmlformats-officedocument.presentationml.tags+xml"/>
  <Override PartName="/ppt/tags/tag894.xml" ContentType="application/vnd.openxmlformats-officedocument.presentationml.tags+xml"/>
  <Override PartName="/ppt/tags/tag895.xml" ContentType="application/vnd.openxmlformats-officedocument.presentationml.tags+xml"/>
  <Override PartName="/ppt/tags/tag896.xml" ContentType="application/vnd.openxmlformats-officedocument.presentationml.tags+xml"/>
  <Override PartName="/ppt/tags/tag897.xml" ContentType="application/vnd.openxmlformats-officedocument.presentationml.tags+xml"/>
  <Override PartName="/ppt/tags/tag898.xml" ContentType="application/vnd.openxmlformats-officedocument.presentationml.tags+xml"/>
  <Override PartName="/ppt/tags/tag89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00.xml" ContentType="application/vnd.openxmlformats-officedocument.presentationml.tags+xml"/>
  <Override PartName="/ppt/tags/tag901.xml" ContentType="application/vnd.openxmlformats-officedocument.presentationml.tags+xml"/>
  <Override PartName="/ppt/tags/tag902.xml" ContentType="application/vnd.openxmlformats-officedocument.presentationml.tags+xml"/>
  <Override PartName="/ppt/tags/tag903.xml" ContentType="application/vnd.openxmlformats-officedocument.presentationml.tags+xml"/>
  <Override PartName="/ppt/tags/tag904.xml" ContentType="application/vnd.openxmlformats-officedocument.presentationml.tags+xml"/>
  <Override PartName="/ppt/tags/tag905.xml" ContentType="application/vnd.openxmlformats-officedocument.presentationml.tags+xml"/>
  <Override PartName="/ppt/tags/tag906.xml" ContentType="application/vnd.openxmlformats-officedocument.presentationml.tags+xml"/>
  <Override PartName="/ppt/tags/tag907.xml" ContentType="application/vnd.openxmlformats-officedocument.presentationml.tags+xml"/>
  <Override PartName="/ppt/tags/tag908.xml" ContentType="application/vnd.openxmlformats-officedocument.presentationml.tags+xml"/>
  <Override PartName="/ppt/tags/tag909.xml" ContentType="application/vnd.openxmlformats-officedocument.presentationml.tags+xml"/>
  <Override PartName="/ppt/tags/tag91.xml" ContentType="application/vnd.openxmlformats-officedocument.presentationml.tags+xml"/>
  <Override PartName="/ppt/tags/tag910.xml" ContentType="application/vnd.openxmlformats-officedocument.presentationml.tags+xml"/>
  <Override PartName="/ppt/tags/tag911.xml" ContentType="application/vnd.openxmlformats-officedocument.presentationml.tags+xml"/>
  <Override PartName="/ppt/tags/tag912.xml" ContentType="application/vnd.openxmlformats-officedocument.presentationml.tags+xml"/>
  <Override PartName="/ppt/tags/tag913.xml" ContentType="application/vnd.openxmlformats-officedocument.presentationml.tags+xml"/>
  <Override PartName="/ppt/tags/tag914.xml" ContentType="application/vnd.openxmlformats-officedocument.presentationml.tags+xml"/>
  <Override PartName="/ppt/tags/tag915.xml" ContentType="application/vnd.openxmlformats-officedocument.presentationml.tags+xml"/>
  <Override PartName="/ppt/tags/tag916.xml" ContentType="application/vnd.openxmlformats-officedocument.presentationml.tags+xml"/>
  <Override PartName="/ppt/tags/tag917.xml" ContentType="application/vnd.openxmlformats-officedocument.presentationml.tags+xml"/>
  <Override PartName="/ppt/tags/tag918.xml" ContentType="application/vnd.openxmlformats-officedocument.presentationml.tags+xml"/>
  <Override PartName="/ppt/tags/tag919.xml" ContentType="application/vnd.openxmlformats-officedocument.presentationml.tags+xml"/>
  <Override PartName="/ppt/tags/tag92.xml" ContentType="application/vnd.openxmlformats-officedocument.presentationml.tags+xml"/>
  <Override PartName="/ppt/tags/tag920.xml" ContentType="application/vnd.openxmlformats-officedocument.presentationml.tags+xml"/>
  <Override PartName="/ppt/tags/tag921.xml" ContentType="application/vnd.openxmlformats-officedocument.presentationml.tags+xml"/>
  <Override PartName="/ppt/tags/tag922.xml" ContentType="application/vnd.openxmlformats-officedocument.presentationml.tags+xml"/>
  <Override PartName="/ppt/tags/tag923.xml" ContentType="application/vnd.openxmlformats-officedocument.presentationml.tags+xml"/>
  <Override PartName="/ppt/tags/tag924.xml" ContentType="application/vnd.openxmlformats-officedocument.presentationml.tags+xml"/>
  <Override PartName="/ppt/tags/tag925.xml" ContentType="application/vnd.openxmlformats-officedocument.presentationml.tags+xml"/>
  <Override PartName="/ppt/tags/tag926.xml" ContentType="application/vnd.openxmlformats-officedocument.presentationml.tags+xml"/>
  <Override PartName="/ppt/tags/tag927.xml" ContentType="application/vnd.openxmlformats-officedocument.presentationml.tags+xml"/>
  <Override PartName="/ppt/tags/tag928.xml" ContentType="application/vnd.openxmlformats-officedocument.presentationml.tags+xml"/>
  <Override PartName="/ppt/tags/tag929.xml" ContentType="application/vnd.openxmlformats-officedocument.presentationml.tags+xml"/>
  <Override PartName="/ppt/tags/tag93.xml" ContentType="application/vnd.openxmlformats-officedocument.presentationml.tags+xml"/>
  <Override PartName="/ppt/tags/tag930.xml" ContentType="application/vnd.openxmlformats-officedocument.presentationml.tags+xml"/>
  <Override PartName="/ppt/tags/tag931.xml" ContentType="application/vnd.openxmlformats-officedocument.presentationml.tags+xml"/>
  <Override PartName="/ppt/tags/tag932.xml" ContentType="application/vnd.openxmlformats-officedocument.presentationml.tags+xml"/>
  <Override PartName="/ppt/tags/tag933.xml" ContentType="application/vnd.openxmlformats-officedocument.presentationml.tags+xml"/>
  <Override PartName="/ppt/tags/tag934.xml" ContentType="application/vnd.openxmlformats-officedocument.presentationml.tags+xml"/>
  <Override PartName="/ppt/tags/tag935.xml" ContentType="application/vnd.openxmlformats-officedocument.presentationml.tags+xml"/>
  <Override PartName="/ppt/tags/tag936.xml" ContentType="application/vnd.openxmlformats-officedocument.presentationml.tags+xml"/>
  <Override PartName="/ppt/tags/tag937.xml" ContentType="application/vnd.openxmlformats-officedocument.presentationml.tags+xml"/>
  <Override PartName="/ppt/tags/tag938.xml" ContentType="application/vnd.openxmlformats-officedocument.presentationml.tags+xml"/>
  <Override PartName="/ppt/tags/tag939.xml" ContentType="application/vnd.openxmlformats-officedocument.presentationml.tags+xml"/>
  <Override PartName="/ppt/tags/tag94.xml" ContentType="application/vnd.openxmlformats-officedocument.presentationml.tags+xml"/>
  <Override PartName="/ppt/tags/tag940.xml" ContentType="application/vnd.openxmlformats-officedocument.presentationml.tags+xml"/>
  <Override PartName="/ppt/tags/tag941.xml" ContentType="application/vnd.openxmlformats-officedocument.presentationml.tags+xml"/>
  <Override PartName="/ppt/tags/tag942.xml" ContentType="application/vnd.openxmlformats-officedocument.presentationml.tags+xml"/>
  <Override PartName="/ppt/tags/tag943.xml" ContentType="application/vnd.openxmlformats-officedocument.presentationml.tags+xml"/>
  <Override PartName="/ppt/tags/tag944.xml" ContentType="application/vnd.openxmlformats-officedocument.presentationml.tags+xml"/>
  <Override PartName="/ppt/tags/tag945.xml" ContentType="application/vnd.openxmlformats-officedocument.presentationml.tags+xml"/>
  <Override PartName="/ppt/tags/tag946.xml" ContentType="application/vnd.openxmlformats-officedocument.presentationml.tags+xml"/>
  <Override PartName="/ppt/tags/tag947.xml" ContentType="application/vnd.openxmlformats-officedocument.presentationml.tags+xml"/>
  <Override PartName="/ppt/tags/tag948.xml" ContentType="application/vnd.openxmlformats-officedocument.presentationml.tags+xml"/>
  <Override PartName="/ppt/tags/tag949.xml" ContentType="application/vnd.openxmlformats-officedocument.presentationml.tags+xml"/>
  <Override PartName="/ppt/tags/tag95.xml" ContentType="application/vnd.openxmlformats-officedocument.presentationml.tags+xml"/>
  <Override PartName="/ppt/tags/tag950.xml" ContentType="application/vnd.openxmlformats-officedocument.presentationml.tags+xml"/>
  <Override PartName="/ppt/tags/tag951.xml" ContentType="application/vnd.openxmlformats-officedocument.presentationml.tags+xml"/>
  <Override PartName="/ppt/tags/tag952.xml" ContentType="application/vnd.openxmlformats-officedocument.presentationml.tags+xml"/>
  <Override PartName="/ppt/tags/tag953.xml" ContentType="application/vnd.openxmlformats-officedocument.presentationml.tags+xml"/>
  <Override PartName="/ppt/tags/tag954.xml" ContentType="application/vnd.openxmlformats-officedocument.presentationml.tags+xml"/>
  <Override PartName="/ppt/tags/tag955.xml" ContentType="application/vnd.openxmlformats-officedocument.presentationml.tags+xml"/>
  <Override PartName="/ppt/tags/tag956.xml" ContentType="application/vnd.openxmlformats-officedocument.presentationml.tags+xml"/>
  <Override PartName="/ppt/tags/tag957.xml" ContentType="application/vnd.openxmlformats-officedocument.presentationml.tags+xml"/>
  <Override PartName="/ppt/tags/tag958.xml" ContentType="application/vnd.openxmlformats-officedocument.presentationml.tags+xml"/>
  <Override PartName="/ppt/tags/tag959.xml" ContentType="application/vnd.openxmlformats-officedocument.presentationml.tags+xml"/>
  <Override PartName="/ppt/tags/tag96.xml" ContentType="application/vnd.openxmlformats-officedocument.presentationml.tags+xml"/>
  <Override PartName="/ppt/tags/tag960.xml" ContentType="application/vnd.openxmlformats-officedocument.presentationml.tags+xml"/>
  <Override PartName="/ppt/tags/tag961.xml" ContentType="application/vnd.openxmlformats-officedocument.presentationml.tags+xml"/>
  <Override PartName="/ppt/tags/tag962.xml" ContentType="application/vnd.openxmlformats-officedocument.presentationml.tags+xml"/>
  <Override PartName="/ppt/tags/tag963.xml" ContentType="application/vnd.openxmlformats-officedocument.presentationml.tags+xml"/>
  <Override PartName="/ppt/tags/tag964.xml" ContentType="application/vnd.openxmlformats-officedocument.presentationml.tags+xml"/>
  <Override PartName="/ppt/tags/tag965.xml" ContentType="application/vnd.openxmlformats-officedocument.presentationml.tags+xml"/>
  <Override PartName="/ppt/tags/tag966.xml" ContentType="application/vnd.openxmlformats-officedocument.presentationml.tags+xml"/>
  <Override PartName="/ppt/tags/tag967.xml" ContentType="application/vnd.openxmlformats-officedocument.presentationml.tags+xml"/>
  <Override PartName="/ppt/tags/tag968.xml" ContentType="application/vnd.openxmlformats-officedocument.presentationml.tags+xml"/>
  <Override PartName="/ppt/tags/tag969.xml" ContentType="application/vnd.openxmlformats-officedocument.presentationml.tags+xml"/>
  <Override PartName="/ppt/tags/tag97.xml" ContentType="application/vnd.openxmlformats-officedocument.presentationml.tags+xml"/>
  <Override PartName="/ppt/tags/tag970.xml" ContentType="application/vnd.openxmlformats-officedocument.presentationml.tags+xml"/>
  <Override PartName="/ppt/tags/tag971.xml" ContentType="application/vnd.openxmlformats-officedocument.presentationml.tags+xml"/>
  <Override PartName="/ppt/tags/tag972.xml" ContentType="application/vnd.openxmlformats-officedocument.presentationml.tags+xml"/>
  <Override PartName="/ppt/tags/tag973.xml" ContentType="application/vnd.openxmlformats-officedocument.presentationml.tags+xml"/>
  <Override PartName="/ppt/tags/tag974.xml" ContentType="application/vnd.openxmlformats-officedocument.presentationml.tags+xml"/>
  <Override PartName="/ppt/tags/tag975.xml" ContentType="application/vnd.openxmlformats-officedocument.presentationml.tags+xml"/>
  <Override PartName="/ppt/tags/tag976.xml" ContentType="application/vnd.openxmlformats-officedocument.presentationml.tags+xml"/>
  <Override PartName="/ppt/tags/tag977.xml" ContentType="application/vnd.openxmlformats-officedocument.presentationml.tags+xml"/>
  <Override PartName="/ppt/tags/tag978.xml" ContentType="application/vnd.openxmlformats-officedocument.presentationml.tags+xml"/>
  <Override PartName="/ppt/tags/tag979.xml" ContentType="application/vnd.openxmlformats-officedocument.presentationml.tags+xml"/>
  <Override PartName="/ppt/tags/tag98.xml" ContentType="application/vnd.openxmlformats-officedocument.presentationml.tags+xml"/>
  <Override PartName="/ppt/tags/tag980.xml" ContentType="application/vnd.openxmlformats-officedocument.presentationml.tags+xml"/>
  <Override PartName="/ppt/tags/tag981.xml" ContentType="application/vnd.openxmlformats-officedocument.presentationml.tags+xml"/>
  <Override PartName="/ppt/tags/tag982.xml" ContentType="application/vnd.openxmlformats-officedocument.presentationml.tags+xml"/>
  <Override PartName="/ppt/tags/tag983.xml" ContentType="application/vnd.openxmlformats-officedocument.presentationml.tags+xml"/>
  <Override PartName="/ppt/tags/tag984.xml" ContentType="application/vnd.openxmlformats-officedocument.presentationml.tags+xml"/>
  <Override PartName="/ppt/tags/tag985.xml" ContentType="application/vnd.openxmlformats-officedocument.presentationml.tags+xml"/>
  <Override PartName="/ppt/tags/tag986.xml" ContentType="application/vnd.openxmlformats-officedocument.presentationml.tags+xml"/>
  <Override PartName="/ppt/tags/tag987.xml" ContentType="application/vnd.openxmlformats-officedocument.presentationml.tags+xml"/>
  <Override PartName="/ppt/tags/tag988.xml" ContentType="application/vnd.openxmlformats-officedocument.presentationml.tags+xml"/>
  <Override PartName="/ppt/tags/tag989.xml" ContentType="application/vnd.openxmlformats-officedocument.presentationml.tags+xml"/>
  <Override PartName="/ppt/tags/tag99.xml" ContentType="application/vnd.openxmlformats-officedocument.presentationml.tags+xml"/>
  <Override PartName="/ppt/tags/tag990.xml" ContentType="application/vnd.openxmlformats-officedocument.presentationml.tags+xml"/>
  <Override PartName="/ppt/tags/tag991.xml" ContentType="application/vnd.openxmlformats-officedocument.presentationml.tags+xml"/>
  <Override PartName="/ppt/tags/tag992.xml" ContentType="application/vnd.openxmlformats-officedocument.presentationml.tags+xml"/>
  <Override PartName="/ppt/tags/tag993.xml" ContentType="application/vnd.openxmlformats-officedocument.presentationml.tags+xml"/>
  <Override PartName="/ppt/tags/tag994.xml" ContentType="application/vnd.openxmlformats-officedocument.presentationml.tags+xml"/>
  <Override PartName="/ppt/tags/tag995.xml" ContentType="application/vnd.openxmlformats-officedocument.presentationml.tags+xml"/>
  <Override PartName="/ppt/tags/tag996.xml" ContentType="application/vnd.openxmlformats-officedocument.presentationml.tags+xml"/>
  <Override PartName="/ppt/tags/tag997.xml" ContentType="application/vnd.openxmlformats-officedocument.presentationml.tags+xml"/>
  <Override PartName="/ppt/tags/tag998.xml" ContentType="application/vnd.openxmlformats-officedocument.presentationml.tags+xml"/>
  <Override PartName="/ppt/tags/tag9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699" r:id="rId3"/>
    <p:sldMasterId id="2147483712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09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tags" Target="tags/tag114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2" Type="http://schemas.openxmlformats.org/officeDocument/2006/relationships/image" Target="../media/image5.emf" /><Relationship Id="rId3" Type="http://schemas.openxmlformats.org/officeDocument/2006/relationships/image" Target="../media/image6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2" Type="http://schemas.openxmlformats.org/officeDocument/2006/relationships/image" Target="../media/image10.emf" /><Relationship Id="rId3" Type="http://schemas.openxmlformats.org/officeDocument/2006/relationships/image" Target="../media/image11.emf" /><Relationship Id="rId4" Type="http://schemas.openxmlformats.org/officeDocument/2006/relationships/image" Target="../media/image12.emf" /><Relationship Id="rId5" Type="http://schemas.openxmlformats.org/officeDocument/2006/relationships/image" Target="../media/image13.emf" /><Relationship Id="rId6" Type="http://schemas.openxmlformats.org/officeDocument/2006/relationships/image" Target="../media/image14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10" Type="http://schemas.openxmlformats.org/officeDocument/2006/relationships/image" Target="../media/image23.emf" /><Relationship Id="rId11" Type="http://schemas.openxmlformats.org/officeDocument/2006/relationships/image" Target="../media/image24.emf" /><Relationship Id="rId12" Type="http://schemas.openxmlformats.org/officeDocument/2006/relationships/image" Target="../media/image25.emf" /><Relationship Id="rId13" Type="http://schemas.openxmlformats.org/officeDocument/2006/relationships/image" Target="../media/image26.emf" /><Relationship Id="rId2" Type="http://schemas.openxmlformats.org/officeDocument/2006/relationships/image" Target="../media/image15.emf" /><Relationship Id="rId3" Type="http://schemas.openxmlformats.org/officeDocument/2006/relationships/image" Target="../media/image16.emf" /><Relationship Id="rId4" Type="http://schemas.openxmlformats.org/officeDocument/2006/relationships/image" Target="../media/image17.emf" /><Relationship Id="rId5" Type="http://schemas.openxmlformats.org/officeDocument/2006/relationships/image" Target="../media/image18.emf" /><Relationship Id="rId6" Type="http://schemas.openxmlformats.org/officeDocument/2006/relationships/image" Target="../media/image19.emf" /><Relationship Id="rId7" Type="http://schemas.openxmlformats.org/officeDocument/2006/relationships/image" Target="../media/image20.emf" /><Relationship Id="rId8" Type="http://schemas.openxmlformats.org/officeDocument/2006/relationships/image" Target="../media/image21.emf" /><Relationship Id="rId9" Type="http://schemas.openxmlformats.org/officeDocument/2006/relationships/image" Target="../media/image22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10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2" Type="http://schemas.openxmlformats.org/officeDocument/2006/relationships/image" Target="../media/image27.emf" /><Relationship Id="rId3" Type="http://schemas.openxmlformats.org/officeDocument/2006/relationships/image" Target="../media/image28.emf" /><Relationship Id="rId4" Type="http://schemas.openxmlformats.org/officeDocument/2006/relationships/image" Target="../media/image29.emf" /><Relationship Id="rId5" Type="http://schemas.openxmlformats.org/officeDocument/2006/relationships/image" Target="../media/image30.emf" /><Relationship Id="rId6" Type="http://schemas.openxmlformats.org/officeDocument/2006/relationships/image" Target="../media/image31.emf" /></Relationships>
</file>

<file path=ppt/drawings/_rels/vmlDrawing1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2" Type="http://schemas.openxmlformats.org/officeDocument/2006/relationships/image" Target="../media/image32.emf" /><Relationship Id="rId3" Type="http://schemas.openxmlformats.org/officeDocument/2006/relationships/image" Target="../media/image33.emf" /><Relationship Id="rId4" Type="http://schemas.openxmlformats.org/officeDocument/2006/relationships/image" Target="../media/image34.emf" /></Relationships>
</file>

<file path=ppt/drawings/_rels/vmlDrawing1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2" Type="http://schemas.openxmlformats.org/officeDocument/2006/relationships/image" Target="../media/image35.emf" /><Relationship Id="rId3" Type="http://schemas.openxmlformats.org/officeDocument/2006/relationships/image" Target="../media/image36.emf" /><Relationship Id="rId4" Type="http://schemas.openxmlformats.org/officeDocument/2006/relationships/image" Target="../media/image37.emf" /></Relationships>
</file>

<file path=ppt/drawings/_rels/vmlDrawing1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2" Type="http://schemas.openxmlformats.org/officeDocument/2006/relationships/image" Target="../media/image38.emf" /><Relationship Id="rId3" Type="http://schemas.openxmlformats.org/officeDocument/2006/relationships/image" Target="../media/image39.emf" /><Relationship Id="rId4" Type="http://schemas.openxmlformats.org/officeDocument/2006/relationships/image" Target="../media/image40.emf" /><Relationship Id="rId5" Type="http://schemas.openxmlformats.org/officeDocument/2006/relationships/image" Target="../media/image41.emf" /><Relationship Id="rId6" Type="http://schemas.openxmlformats.org/officeDocument/2006/relationships/image" Target="../media/image42.emf" /><Relationship Id="rId7" Type="http://schemas.openxmlformats.org/officeDocument/2006/relationships/image" Target="../media/image43.emf" /></Relationships>
</file>

<file path=ppt/drawings/_rels/vmlDrawing1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1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4.emf" /><Relationship Id="rId2" Type="http://schemas.openxmlformats.org/officeDocument/2006/relationships/image" Target="../media/image45.emf" /></Relationships>
</file>

<file path=ppt/drawings/_rels/vmlDrawing1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2" Type="http://schemas.openxmlformats.org/officeDocument/2006/relationships/image" Target="../media/image46.emf" /><Relationship Id="rId3" Type="http://schemas.openxmlformats.org/officeDocument/2006/relationships/image" Target="../media/image47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 altLang="zh-CN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A96B5E6-02CF-4139-A9E5-13ECA2B1D39E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pitchFamily="2" charset="-122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pitchFamily="2" charset="-122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pitchFamily="2" charset="-122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pitchFamily="2" charset="-122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宋体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fld id="{808204DC-B2B0-43AF-AAB1-A2D70F995B25}" type="slidenum">
              <a:rPr lang="en-US" altLang="zh-CN">
                <a:solidFill>
                  <a:prstClr val="black"/>
                </a:solidFill>
              </a:rPr>
              <a:t>1</a:t>
            </a:fld>
            <a:endParaRPr lang="en-US" altLang="zh-CN">
              <a:solidFill>
                <a:prstClr val="black"/>
              </a:solidFill>
            </a:endParaRPr>
          </a:p>
        </p:txBody>
      </p:sp>
      <p:sp>
        <p:nvSpPr>
          <p:cNvPr id="8194" name="Rectangle 7"/>
          <p:cNvSpPr txBox="1">
            <a:spLocks noGrp="1" noChangeArrowheads="1"/>
          </p:cNvSpPr>
          <p:nvPr/>
        </p:nvSpPr>
        <p:spPr bwMode="auto">
          <a:xfrm>
            <a:off x="3884613" y="8686800"/>
            <a:ext cx="2971800" cy="45561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89844" tIns="44922" rIns="89844" bIns="44922" anchor="b"/>
          <a:lstStyle/>
          <a:p>
            <a:pPr algn="r" defTabSz="898525"/>
            <a:fld id="{04910355-B96C-44E3-A128-C6FCA1E964E1}" type="slidenum">
              <a:rPr lang="en-US" altLang="zh-CN" sz="1200">
                <a:solidFill>
                  <a:prstClr val="black"/>
                </a:solidFill>
                <a:ea typeface="ＭＳ Ｐゴシック" pitchFamily="34" charset="-128"/>
              </a:rPr>
              <a:pPr algn="r" defTabSz="898525"/>
              <a:t>1</a:t>
            </a:fld>
            <a:endParaRPr lang="en-US" altLang="zh-CN" sz="1200">
              <a:solidFill>
                <a:prstClr val="black"/>
              </a:solidFill>
              <a:ea typeface="ＭＳ Ｐゴシック" pitchFamily="34" charset="-128"/>
            </a:endParaRPr>
          </a:p>
        </p:txBody>
      </p:sp>
      <p:sp>
        <p:nvSpPr>
          <p:cNvPr id="8195" name="Rectangle 6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5700" y="687388"/>
            <a:ext cx="4570413" cy="3427412"/>
          </a:xfrm>
        </p:spPr>
      </p:sp>
      <p:sp>
        <p:nvSpPr>
          <p:cNvPr id="8196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684213" y="4343400"/>
            <a:ext cx="5489575" cy="4113213"/>
          </a:xfrm>
        </p:spPr>
        <p:txBody>
          <a:bodyPr lIns="89844" tIns="44922" rIns="89844" bIns="44922"/>
          <a:lstStyle/>
          <a:p>
            <a:endParaRPr lang="zh-CN" altLang="zh-CN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48FC3-4F7B-4D91-B3D7-747EB6493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0FD62-6F1A-41EB-8C1B-819D80E26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9308E7-9753-4BD5-BB1A-53A3FF656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88A7F-C291-4B09-8833-A2FA1BB98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EC336D-9BD0-48BE-BA85-90A592C1C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14D33C-4B45-4F16-8FA4-FFD02F42E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3A5DAA-13D8-4F0C-8D3F-E10A67C51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E2725-CDD7-4130-9B2F-136A2EBBD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D9E34B-35E0-4FA5-9342-A6726DE7F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1697D-9E54-46FF-B31F-D2D8748E2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2E580-74F7-4C0B-A415-7A7A4DF72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10350" y="76200"/>
            <a:ext cx="2076450" cy="6049963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81000" y="76200"/>
            <a:ext cx="6076950" cy="6049963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F24A1F4-FE6C-42EC-BD23-9566D478255F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  <p:sp>
        <p:nvSpPr>
          <p:cNvPr id="5" name="McK 2. Slide Title"/>
          <p:cNvSpPr txBox="1">
            <a:spLocks noChangeArrowheads="1"/>
          </p:cNvSpPr>
          <p:nvPr userDrawn="1"/>
        </p:nvSpPr>
        <p:spPr bwMode="auto">
          <a:xfrm>
            <a:off x="122238" y="234950"/>
            <a:ext cx="8793162" cy="2952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marR="0" lvl="0" indent="0" algn="l" defTabSz="91281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900" b="1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Click to edit Master title style</a:t>
            </a: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77336315-C4D8-4010-A570-F0975085EE6F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F486C15A-A70E-4C92-B802-5EA4B006076D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  <p:sp>
        <p:nvSpPr>
          <p:cNvPr id="5" name="McK 2. Slide Title"/>
          <p:cNvSpPr txBox="1">
            <a:spLocks noChangeArrowheads="1"/>
          </p:cNvSpPr>
          <p:nvPr userDrawn="1"/>
        </p:nvSpPr>
        <p:spPr bwMode="auto">
          <a:xfrm>
            <a:off x="122238" y="234950"/>
            <a:ext cx="8793162" cy="2952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marR="0" lvl="0" indent="0" algn="l" defTabSz="91281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900" b="1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Click to edit Master title style</a:t>
            </a: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482725" y="1990725"/>
            <a:ext cx="2117725" cy="1247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3752850" y="1990725"/>
            <a:ext cx="2119313" cy="1247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FAE8C069-576B-4DD4-9AED-89472CD98251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6F8CBA09-3E06-4973-92D7-66ADFB5D37B6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96BAC5DD-543D-4347-9EE2-DD7DD450001E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912C48C4-7B41-4872-B9F0-859A889E2ADB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  <p:sp>
        <p:nvSpPr>
          <p:cNvPr id="4" name="McK 2. Slide Title"/>
          <p:cNvSpPr>
            <a:spLocks noGrp="1" noChangeArrowheads="1"/>
          </p:cNvSpPr>
          <p:nvPr>
            <p:ph type="title"/>
          </p:nvPr>
        </p:nvSpPr>
        <p:spPr bwMode="auto">
          <a:xfrm>
            <a:off x="122238" y="234950"/>
            <a:ext cx="8793162" cy="2952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D55BB7A1-AD46-47E1-BF3E-4A3320A1AAB3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801803B-3DAF-4E01-9F29-2FB0DC22D62D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68CA9C48-05DC-4DBA-8D0D-A40CEF005B64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18300" y="234950"/>
            <a:ext cx="2197100" cy="300355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22238" y="234950"/>
            <a:ext cx="6443662" cy="300355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57A2904-ACAD-4686-AD87-B0489D76B1BA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280"/>
          <p:cNvSpPr>
            <a:spLocks noGrp="1" noChangeArrowheads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6FEBC6-8739-467B-AFD4-B8109072C10E}" type="slidenum">
              <a:rPr lang="en-US" altLang="zh-CN"/>
              <a:pPr>
                <a:defRPr/>
              </a:pPr>
              <a:t>‹#›</a:t>
            </a:fld>
            <a:r>
              <a:rPr lang="en-US" altLang="zh-CN"/>
              <a:t> </a:t>
            </a:r>
          </a:p>
        </p:txBody>
      </p:sp>
      <p:sp>
        <p:nvSpPr>
          <p:cNvPr id="6" name="McK 2. Slide Title"/>
          <p:cNvSpPr>
            <a:spLocks noGrp="1" noChangeArrowheads="1"/>
          </p:cNvSpPr>
          <p:nvPr>
            <p:ph type="title"/>
            <p:custDataLst>
              <p:tags r:id="rId1"/>
            </p:custDataLst>
          </p:nvPr>
        </p:nvSpPr>
        <p:spPr bwMode="auto">
          <a:xfrm>
            <a:off x="312204" y="319089"/>
            <a:ext cx="8522147" cy="2923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AF24A1F4-FE6C-42EC-BD23-9566D478255F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  <p:sp>
        <p:nvSpPr>
          <p:cNvPr id="5" name="McK 2. Slide Title"/>
          <p:cNvSpPr txBox="1">
            <a:spLocks noChangeArrowheads="1"/>
          </p:cNvSpPr>
          <p:nvPr userDrawn="1"/>
        </p:nvSpPr>
        <p:spPr bwMode="auto">
          <a:xfrm>
            <a:off x="122238" y="234950"/>
            <a:ext cx="8793162" cy="2952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12813">
              <a:defRPr/>
            </a:pPr>
            <a:r>
              <a:rPr lang="en-US" altLang="zh-CN" sz="1900" b="1" kern="0" smtClean="0">
                <a:solidFill>
                  <a:srgbClr val="002960"/>
                </a:solidFill>
                <a:latin typeface="Arial"/>
                <a:ea typeface="宋体"/>
              </a:rPr>
              <a:t>Click to edit Master title style</a:t>
            </a: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77336315-C4D8-4010-A570-F0975085EE6F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F486C15A-A70E-4C92-B802-5EA4B006076D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  <p:sp>
        <p:nvSpPr>
          <p:cNvPr id="5" name="McK 2. Slide Title"/>
          <p:cNvSpPr txBox="1">
            <a:spLocks noChangeArrowheads="1"/>
          </p:cNvSpPr>
          <p:nvPr userDrawn="1"/>
        </p:nvSpPr>
        <p:spPr bwMode="auto">
          <a:xfrm>
            <a:off x="122238" y="234950"/>
            <a:ext cx="8793162" cy="2952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12813">
              <a:defRPr/>
            </a:pPr>
            <a:r>
              <a:rPr lang="en-US" altLang="zh-CN" sz="1900" b="1" kern="0" smtClean="0">
                <a:solidFill>
                  <a:srgbClr val="002960"/>
                </a:solidFill>
                <a:latin typeface="Arial"/>
                <a:ea typeface="宋体"/>
              </a:rPr>
              <a:t>Click to edit Master title style</a:t>
            </a:r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482725" y="1990725"/>
            <a:ext cx="2117725" cy="1247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3752850" y="1990725"/>
            <a:ext cx="2119313" cy="12477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FAE8C069-576B-4DD4-9AED-89472CD98251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6F8CBA09-3E06-4973-92D7-66ADFB5D37B6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96BAC5DD-543D-4347-9EE2-DD7DD450001E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灯片编号占位符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912C48C4-7B41-4872-B9F0-859A889E2ADB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  <p:sp>
        <p:nvSpPr>
          <p:cNvPr id="4" name="McK 2. Slide Title"/>
          <p:cNvSpPr>
            <a:spLocks noGrp="1" noChangeArrowheads="1"/>
          </p:cNvSpPr>
          <p:nvPr>
            <p:ph type="title"/>
          </p:nvPr>
        </p:nvSpPr>
        <p:spPr bwMode="auto">
          <a:xfrm>
            <a:off x="122238" y="234950"/>
            <a:ext cx="8793162" cy="2952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D55BB7A1-AD46-47E1-BF3E-4A3320A1AAB3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0801803B-3DAF-4E01-9F29-2FB0DC22D62D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68CA9C48-05DC-4DBA-8D0D-A40CEF005B64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18300" y="234950"/>
            <a:ext cx="2197100" cy="300355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22238" y="234950"/>
            <a:ext cx="6443662" cy="300355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857A2904-ACAD-4686-AD87-B0489D76B1BA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Number Placeholder 24"/>
          <p:cNvSpPr>
            <a:spLocks noGrp="1"/>
          </p:cNvSpPr>
          <p:nvPr>
            <p:ph type="sldNum" sz="quarter" idx="4"/>
          </p:nvPr>
        </p:nvSpPr>
        <p:spPr>
          <a:xfrm>
            <a:off x="6812508" y="6506480"/>
            <a:ext cx="2133600" cy="365125"/>
          </a:xfrm>
          <a:prstGeom prst="rect">
            <a:avLst/>
          </a:prstGeom>
        </p:spPr>
        <p:txBody>
          <a:bodyPr vert="horz" lIns="91420" tIns="45711" rIns="91420" bIns="45711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FFDB5-A514-4048-9BB5-700A70172443}" type="slidenum">
              <a:rPr lang="en-US" smtClean="0">
                <a:solidFill>
                  <a:srgbClr val="000000">
                    <a:tint val="75000"/>
                  </a:srgbClr>
                </a:solidFill>
              </a:rPr>
              <a:t>‹#›</a:t>
            </a:fld>
            <a:endParaRPr lang="en-US">
              <a:solidFill>
                <a:srgbClr val="000000">
                  <a:tint val="75000"/>
                </a:srgbClr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image" Target="../media/image2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tags" Target="../tags/tag2.xml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slideLayout" Target="../slideLayouts/slideLayout44.xml" /><Relationship Id="rId11" Type="http://schemas.openxmlformats.org/officeDocument/2006/relationships/slideLayout" Target="../slideLayouts/slideLayout45.xml" /><Relationship Id="rId12" Type="http://schemas.openxmlformats.org/officeDocument/2006/relationships/slideLayout" Target="../slideLayouts/slideLayout46.xml" /><Relationship Id="rId13" Type="http://schemas.openxmlformats.org/officeDocument/2006/relationships/tags" Target="../tags/tag3.xml" /><Relationship Id="rId14" Type="http://schemas.openxmlformats.org/officeDocument/2006/relationships/theme" Target="../theme/theme4.xml" /><Relationship Id="rId2" Type="http://schemas.openxmlformats.org/officeDocument/2006/relationships/slideLayout" Target="../slideLayouts/slideLayout36.xml" /><Relationship Id="rId3" Type="http://schemas.openxmlformats.org/officeDocument/2006/relationships/slideLayout" Target="../slideLayouts/slideLayout37.xml" /><Relationship Id="rId4" Type="http://schemas.openxmlformats.org/officeDocument/2006/relationships/slideLayout" Target="../slideLayouts/slideLayout38.xml" /><Relationship Id="rId5" Type="http://schemas.openxmlformats.org/officeDocument/2006/relationships/slideLayout" Target="../slideLayouts/slideLayout39.xml" /><Relationship Id="rId6" Type="http://schemas.openxmlformats.org/officeDocument/2006/relationships/slideLayout" Target="../slideLayouts/slideLayout40.xml" /><Relationship Id="rId7" Type="http://schemas.openxmlformats.org/officeDocument/2006/relationships/slideLayout" Target="../slideLayouts/slideLayout41.xml" /><Relationship Id="rId8" Type="http://schemas.openxmlformats.org/officeDocument/2006/relationships/slideLayout" Target="../slideLayouts/slideLayout42.xml" /><Relationship Id="rId9" Type="http://schemas.openxmlformats.org/officeDocument/2006/relationships/slideLayout" Target="../slideLayouts/slideLayout4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10"/>
          <p:cNvPicPr>
            <a:picLocks noChangeAspect="1" noChangeArrowheads="1"/>
          </p:cNvPicPr>
          <p:nvPr/>
        </p:nvPicPr>
        <p:blipFill>
          <a:blip r:embed="rId12"/>
          <a:stretch>
            <a:fillRect/>
          </a:stretch>
        </p:blipFill>
        <p:spPr bwMode="auto">
          <a:xfrm>
            <a:off x="533400" y="1143000"/>
            <a:ext cx="2667000" cy="1335088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81000" y="76200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pic>
        <p:nvPicPr>
          <p:cNvPr id="6149" name="Picture 7"/>
          <p:cNvPicPr>
            <a:picLocks noChangeAspect="1" noChangeArrowheads="1"/>
          </p:cNvPicPr>
          <p:nvPr/>
        </p:nvPicPr>
        <p:blipFill>
          <a:blip r:embed="rId13"/>
          <a:stretch>
            <a:fillRect/>
          </a:stretch>
        </p:blipFill>
        <p:spPr bwMode="auto">
          <a:xfrm>
            <a:off x="0" y="0"/>
            <a:ext cx="9144000" cy="6862763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ransition/>
  <p:timing/>
  <p:hf hdr="0" ftr="0" dt="0"/>
  <p:txStyles>
    <p:titleStyle>
      <a:lvl1pPr algn="l" rtl="0" fontAlgn="base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/>
          <a:ea typeface="宋体" pitchFamily="2" charset="-122"/>
        </a:defRPr>
      </a:lvl2pPr>
      <a:lvl3pPr algn="l" rtl="0" fontAlgn="base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/>
          <a:ea typeface="宋体" pitchFamily="2" charset="-122"/>
        </a:defRPr>
      </a:lvl3pPr>
      <a:lvl4pPr algn="l" rtl="0" fontAlgn="base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/>
          <a:ea typeface="宋体" pitchFamily="2" charset="-122"/>
        </a:defRPr>
      </a:lvl4pPr>
      <a:lvl5pPr algn="l" rtl="0" fontAlgn="base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/>
          <a:ea typeface="宋体" pitchFamily="2" charset="-122"/>
        </a:defRPr>
      </a:lvl5pPr>
      <a:lvl6pPr marL="457200" algn="l" rtl="0" fontAlgn="base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/>
          <a:ea typeface="宋体" pitchFamily="2" charset="-122"/>
        </a:defRPr>
      </a:lvl6pPr>
      <a:lvl7pPr marL="914400" algn="l" rtl="0" fontAlgn="base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/>
          <a:ea typeface="宋体" pitchFamily="2" charset="-122"/>
        </a:defRPr>
      </a:lvl7pPr>
      <a:lvl8pPr marL="1371600" algn="l" rtl="0" fontAlgn="base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/>
          <a:ea typeface="宋体" pitchFamily="2" charset="-122"/>
        </a:defRPr>
      </a:lvl8pPr>
      <a:lvl9pPr marL="1828800" algn="l" rtl="0" fontAlgn="base">
        <a:spcBef>
          <a:spcPct val="0"/>
        </a:spcBef>
        <a:spcAft>
          <a:spcPct val="0"/>
        </a:spcAft>
        <a:defRPr sz="3200" b="1">
          <a:solidFill>
            <a:schemeClr val="bg1"/>
          </a:solidFill>
          <a:latin typeface="Arial"/>
          <a:ea typeface="宋体" pitchFamily="2" charset="-122"/>
        </a:defRPr>
      </a:lvl9pPr>
    </p:titleStyle>
    <p:bodyStyle>
      <a:lvl1pPr marL="342900" indent="-342900" algn="l" rtl="0" fontAlgn="base">
        <a:spcBef>
          <a:spcPct val="55000"/>
        </a:spcBef>
        <a:spcAft>
          <a:spcPct val="0"/>
        </a:spcAft>
        <a:buChar char="•"/>
        <a:defRPr sz="2400">
          <a:solidFill>
            <a:srgbClr val="000066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55000"/>
        </a:spcBef>
        <a:spcAft>
          <a:spcPct val="0"/>
        </a:spcAft>
        <a:buChar char="–"/>
        <a:defRPr sz="2000">
          <a:solidFill>
            <a:srgbClr val="000066"/>
          </a:solidFill>
          <a:latin typeface="+mn-lt"/>
          <a:ea typeface="+mn-ea"/>
        </a:defRPr>
      </a:lvl2pPr>
      <a:lvl3pPr marL="1143000" indent="-228600" algn="l" rtl="0" fontAlgn="base">
        <a:spcBef>
          <a:spcPct val="55000"/>
        </a:spcBef>
        <a:spcAft>
          <a:spcPct val="0"/>
        </a:spcAft>
        <a:buChar char="•"/>
        <a:defRPr sz="2400">
          <a:solidFill>
            <a:srgbClr val="000066"/>
          </a:solidFill>
          <a:latin typeface="+mn-lt"/>
          <a:ea typeface="+mn-ea"/>
        </a:defRPr>
      </a:lvl3pPr>
      <a:lvl4pPr marL="1600200" indent="-228600" algn="l" rtl="0" fontAlgn="base">
        <a:spcBef>
          <a:spcPct val="55000"/>
        </a:spcBef>
        <a:spcAft>
          <a:spcPct val="0"/>
        </a:spcAft>
        <a:buChar char="–"/>
        <a:defRPr sz="1600">
          <a:solidFill>
            <a:srgbClr val="000066"/>
          </a:solidFill>
          <a:latin typeface="+mn-lt"/>
          <a:ea typeface="+mn-ea"/>
        </a:defRPr>
      </a:lvl4pPr>
      <a:lvl5pPr marL="2057400" indent="-228600" algn="l" rtl="0" fontAlgn="base">
        <a:spcBef>
          <a:spcPct val="55000"/>
        </a:spcBef>
        <a:spcAft>
          <a:spcPct val="0"/>
        </a:spcAft>
        <a:buChar char="»"/>
        <a:defRPr sz="1400">
          <a:solidFill>
            <a:srgbClr val="000066"/>
          </a:solidFill>
          <a:latin typeface="+mn-lt"/>
          <a:ea typeface="+mn-ea"/>
        </a:defRPr>
      </a:lvl5pPr>
      <a:lvl6pPr marL="2514600" indent="-228600" algn="l" rtl="0" fontAlgn="base">
        <a:spcBef>
          <a:spcPct val="55000"/>
        </a:spcBef>
        <a:spcAft>
          <a:spcPct val="0"/>
        </a:spcAft>
        <a:buChar char="»"/>
        <a:defRPr sz="1400">
          <a:solidFill>
            <a:srgbClr val="000066"/>
          </a:solidFill>
          <a:latin typeface="+mn-lt"/>
          <a:ea typeface="+mn-ea"/>
        </a:defRPr>
      </a:lvl6pPr>
      <a:lvl7pPr marL="2971800" indent="-228600" algn="l" rtl="0" fontAlgn="base">
        <a:spcBef>
          <a:spcPct val="55000"/>
        </a:spcBef>
        <a:spcAft>
          <a:spcPct val="0"/>
        </a:spcAft>
        <a:buChar char="»"/>
        <a:defRPr sz="1400">
          <a:solidFill>
            <a:srgbClr val="000066"/>
          </a:solidFill>
          <a:latin typeface="+mn-lt"/>
          <a:ea typeface="+mn-ea"/>
        </a:defRPr>
      </a:lvl7pPr>
      <a:lvl8pPr marL="3429000" indent="-228600" algn="l" rtl="0" fontAlgn="base">
        <a:spcBef>
          <a:spcPct val="55000"/>
        </a:spcBef>
        <a:spcAft>
          <a:spcPct val="0"/>
        </a:spcAft>
        <a:buChar char="»"/>
        <a:defRPr sz="1400">
          <a:solidFill>
            <a:srgbClr val="000066"/>
          </a:solidFill>
          <a:latin typeface="+mn-lt"/>
          <a:ea typeface="+mn-ea"/>
        </a:defRPr>
      </a:lvl8pPr>
      <a:lvl9pPr marL="3886200" indent="-228600" algn="l" rtl="0" fontAlgn="base">
        <a:spcBef>
          <a:spcPct val="55000"/>
        </a:spcBef>
        <a:spcAft>
          <a:spcPct val="0"/>
        </a:spcAft>
        <a:buChar char="»"/>
        <a:defRPr sz="1400">
          <a:solidFill>
            <a:srgbClr val="000066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SlideBottomBar"/>
          <p:cNvSpPr>
            <a:spLocks noChangeArrowheads="1"/>
          </p:cNvSpPr>
          <p:nvPr/>
        </p:nvSpPr>
        <p:spPr bwMode="auto">
          <a:xfrm>
            <a:off x="0" y="6429375"/>
            <a:ext cx="9144000" cy="430213"/>
          </a:xfrm>
          <a:prstGeom prst="rect">
            <a:avLst/>
          </a:prstGeom>
          <a:solidFill>
            <a:srgbClr val="C7DFFB"/>
          </a:solidFill>
          <a:ln w="9525">
            <a:noFill/>
            <a:miter lim="800000"/>
          </a:ln>
          <a:effectLst/>
        </p:spPr>
        <p:txBody>
          <a:bodyPr wrap="none" lIns="93296" tIns="46648" rIns="93296" bIns="46648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933450"/>
            <a:endParaRPr lang="zh-CN" altLang="zh-CN" sz="1600"/>
          </a:p>
        </p:txBody>
      </p:sp>
      <p:sp>
        <p:nvSpPr>
          <p:cNvPr id="10243" name="McK 2. Slide Title"/>
          <p:cNvSpPr>
            <a:spLocks noGrp="1" noChangeArrowheads="1"/>
          </p:cNvSpPr>
          <p:nvPr>
            <p:ph type="title"/>
          </p:nvPr>
        </p:nvSpPr>
        <p:spPr bwMode="auto">
          <a:xfrm>
            <a:off x="122238" y="234950"/>
            <a:ext cx="8793162" cy="2952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0244" name="McK 1. On-page tracker" hidden="1"/>
          <p:cNvSpPr>
            <a:spLocks noChangeArrowheads="1"/>
          </p:cNvSpPr>
          <p:nvPr/>
        </p:nvSpPr>
        <p:spPr bwMode="auto">
          <a:xfrm>
            <a:off x="122238" y="26988"/>
            <a:ext cx="850900" cy="2127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33450"/>
            <a:r>
              <a:rPr lang="en-US" altLang="zh-CN" sz="1400">
                <a:solidFill>
                  <a:srgbClr val="808080"/>
                </a:solidFill>
              </a:rPr>
              <a:t>TRACKER</a:t>
            </a:r>
          </a:p>
        </p:txBody>
      </p:sp>
      <p:sp>
        <p:nvSpPr>
          <p:cNvPr id="10245" name="McK 3. Unit of measure" hidden="1"/>
          <p:cNvSpPr txBox="1">
            <a:spLocks noChangeArrowheads="1"/>
          </p:cNvSpPr>
          <p:nvPr/>
        </p:nvSpPr>
        <p:spPr bwMode="auto">
          <a:xfrm>
            <a:off x="122238" y="542925"/>
            <a:ext cx="3729037" cy="2127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12813"/>
            <a:r>
              <a:rPr lang="en-US" altLang="zh-CN" sz="1400">
                <a:solidFill>
                  <a:srgbClr val="808080"/>
                </a:solidFill>
              </a:rPr>
              <a:t>Unit of measure</a:t>
            </a:r>
          </a:p>
        </p:txBody>
      </p:sp>
      <p:grpSp>
        <p:nvGrpSpPr>
          <p:cNvPr id="10246" name="McK Slide Elements"/>
          <p:cNvGrpSpPr/>
          <p:nvPr/>
        </p:nvGrpSpPr>
        <p:grpSpPr>
          <a:xfrm>
            <a:off x="122238" y="6207125"/>
            <a:ext cx="8721725" cy="514350"/>
            <a:chOff x="75" y="3832"/>
            <a:chExt cx="5385" cy="318"/>
          </a:xfrm>
        </p:grpSpPr>
        <p:sp>
          <p:nvSpPr>
            <p:cNvPr id="10247" name="McK 4. Footnote" hidden="1"/>
            <p:cNvSpPr txBox="1">
              <a:spLocks noChangeArrowheads="1"/>
            </p:cNvSpPr>
            <p:nvPr userDrawn="1"/>
          </p:nvSpPr>
          <p:spPr bwMode="auto">
            <a:xfrm>
              <a:off x="75" y="3832"/>
              <a:ext cx="5385" cy="94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 anchor="b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marL="106363" indent="-106363" defTabSz="912813"/>
              <a:r>
                <a:rPr lang="en-US" altLang="zh-CN" sz="1000"/>
                <a:t>1 Footnote</a:t>
              </a:r>
            </a:p>
          </p:txBody>
        </p:sp>
        <p:sp>
          <p:nvSpPr>
            <p:cNvPr id="10248" name="McK 5. Source" hidden="1"/>
            <p:cNvSpPr>
              <a:spLocks noChangeArrowheads="1"/>
            </p:cNvSpPr>
            <p:nvPr userDrawn="1"/>
          </p:nvSpPr>
          <p:spPr bwMode="auto">
            <a:xfrm>
              <a:off x="75" y="4054"/>
              <a:ext cx="4323" cy="96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marL="622300" indent="-622300" defTabSz="912813">
                <a:tabLst>
                  <a:tab pos="625475"/>
                </a:tabLst>
              </a:pPr>
              <a:r>
                <a:rPr lang="en-US" altLang="zh-CN" sz="1000">
                  <a:solidFill>
                    <a:srgbClr val="000000"/>
                  </a:solidFill>
                </a:rPr>
                <a:t>SOURCE: Source</a:t>
              </a:r>
            </a:p>
          </p:txBody>
        </p:sp>
      </p:grpSp>
      <p:grpSp>
        <p:nvGrpSpPr>
          <p:cNvPr id="10249" name="ACET" hidden="1"/>
          <p:cNvGrpSpPr/>
          <p:nvPr/>
        </p:nvGrpSpPr>
        <p:grpSpPr>
          <a:xfrm>
            <a:off x="1482725" y="1160463"/>
            <a:ext cx="4349750" cy="508000"/>
            <a:chOff x="915" y="717"/>
            <a:chExt cx="2686" cy="313"/>
          </a:xfrm>
        </p:grpSpPr>
        <p:cxnSp>
          <p:nvCxnSpPr>
            <p:cNvPr id="10250" name="AutoShape 10" hidden="1"/>
            <p:cNvCxnSpPr>
              <a:cxnSpLocks noChangeShapeType="1"/>
              <a:stCxn id="10251" idx="4"/>
              <a:endCxn id="10251" idx="6"/>
            </p:cNvCxnSpPr>
            <p:nvPr/>
          </p:nvCxnSpPr>
          <p:spPr bwMode="auto">
            <a:xfrm>
              <a:off x="915" y="1030"/>
              <a:ext cx="2686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</p:spPr>
        </p:cxnSp>
        <p:sp>
          <p:nvSpPr>
            <p:cNvPr id="10251" name="AutoShape 11" hidden="1"/>
            <p:cNvSpPr>
              <a:spLocks noChangeArrowheads="1"/>
            </p:cNvSpPr>
            <p:nvPr/>
          </p:nvSpPr>
          <p:spPr bwMode="auto">
            <a:xfrm>
              <a:off x="915" y="717"/>
              <a:ext cx="2686" cy="313"/>
            </a:xfrm>
            <a:prstGeom prst="leftRightArrow">
              <a:avLst>
                <a:gd name="adj1" fmla="val 100000"/>
                <a:gd name="adj2" fmla="val 0"/>
              </a:avLst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18659" anchor="b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33450"/>
              <a:r>
                <a:rPr lang="en-US" altLang="zh-CN" sz="1600" b="1"/>
                <a:t>Title</a:t>
              </a:r>
            </a:p>
            <a:p>
              <a:pPr defTabSz="933450"/>
              <a:r>
                <a:rPr lang="en-US" altLang="zh-CN" sz="1600">
                  <a:solidFill>
                    <a:srgbClr val="808080"/>
                  </a:solidFill>
                </a:rPr>
                <a:t>Unit of measure</a:t>
              </a:r>
            </a:p>
          </p:txBody>
        </p:sp>
      </p:grpSp>
      <p:sp>
        <p:nvSpPr>
          <p:cNvPr id="10252" name="Rectangle 1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20138" y="6565900"/>
            <a:ext cx="198437" cy="1555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defTabSz="933450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987FB9F0-8B4F-473E-85A4-889D0014ED37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  <p:sp>
        <p:nvSpPr>
          <p:cNvPr id="10253" name="doc id"/>
          <p:cNvSpPr>
            <a:spLocks noChangeArrowheads="1"/>
          </p:cNvSpPr>
          <p:nvPr/>
        </p:nvSpPr>
        <p:spPr bwMode="auto">
          <a:xfrm>
            <a:off x="8247063" y="36513"/>
            <a:ext cx="669925" cy="1254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lIns="0" tIns="0" rIns="0" bIns="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 defTabSz="912813"/>
            <a:endParaRPr lang="cs-CZ" sz="800">
              <a:solidFill>
                <a:srgbClr val="000000"/>
              </a:solidFill>
              <a:ea typeface="ＭＳ Ｐゴシック" pitchFamily="34" charset="-128"/>
            </a:endParaRPr>
          </a:p>
        </p:txBody>
      </p:sp>
      <p:sp>
        <p:nvSpPr>
          <p:cNvPr id="10256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82725" y="1990725"/>
            <a:ext cx="4389438" cy="1247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10257" name="SlideLogoSeparator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8589963" y="6534150"/>
            <a:ext cx="41275" cy="1857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lIns="0" tIns="0" rIns="0"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 defTabSz="912813"/>
            <a:r>
              <a:rPr lang="en-US" altLang="zh-CN" sz="1200"/>
              <a:t>|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</p:sldLayoutIdLst>
  <p:transition/>
  <p:timing/>
  <p:txStyles>
    <p:titleStyle>
      <a:lvl1pPr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+mj-lt"/>
          <a:ea typeface="+mj-ea"/>
          <a:cs typeface="+mj-cs"/>
        </a:defRPr>
      </a:lvl1pPr>
      <a:lvl2pPr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  <a:ea typeface="宋体" pitchFamily="2" charset="-122"/>
        </a:defRPr>
      </a:lvl2pPr>
      <a:lvl3pPr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  <a:ea typeface="宋体" pitchFamily="2" charset="-122"/>
        </a:defRPr>
      </a:lvl3pPr>
      <a:lvl4pPr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  <a:ea typeface="宋体" pitchFamily="2" charset="-122"/>
        </a:defRPr>
      </a:lvl4pPr>
      <a:lvl5pPr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  <a:ea typeface="宋体" pitchFamily="2" charset="-122"/>
        </a:defRPr>
      </a:lvl5pPr>
      <a:lvl6pPr marL="457200"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  <a:ea typeface="宋体" pitchFamily="2" charset="-122"/>
        </a:defRPr>
      </a:lvl6pPr>
      <a:lvl7pPr marL="914400"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  <a:ea typeface="宋体" pitchFamily="2" charset="-122"/>
        </a:defRPr>
      </a:lvl7pPr>
      <a:lvl8pPr marL="1371600"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  <a:ea typeface="宋体" pitchFamily="2" charset="-122"/>
        </a:defRPr>
      </a:lvl8pPr>
      <a:lvl9pPr marL="1828800"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  <a:ea typeface="宋体" pitchFamily="2" charset="-122"/>
        </a:defRPr>
      </a:lvl9pPr>
    </p:titleStyle>
    <p:bodyStyle>
      <a:lvl1pPr algn="l" defTabSz="912813" rtl="0" fontAlgn="base">
        <a:spcBef>
          <a:spcPct val="0"/>
        </a:spcBef>
        <a:spcAft>
          <a:spcPct val="0"/>
        </a:spcAft>
        <a:buClr>
          <a:schemeClr val="tx2"/>
        </a:buClr>
        <a:defRPr sz="1600">
          <a:solidFill>
            <a:schemeClr val="tx1"/>
          </a:solidFill>
          <a:latin typeface="+mn-lt"/>
          <a:ea typeface="+mn-ea"/>
          <a:cs typeface="+mn-cs"/>
        </a:defRPr>
      </a:lvl1pPr>
      <a:lvl2pPr marL="196850" indent="-195263" algn="l" defTabSz="912813" rtl="0" fontAlgn="base">
        <a:spcBef>
          <a:spcPct val="0"/>
        </a:spcBef>
        <a:spcAft>
          <a:spcPct val="0"/>
        </a:spcAft>
        <a:buClr>
          <a:schemeClr val="tx2"/>
        </a:buClr>
        <a:buSzPct val="125000"/>
        <a:buFont typeface="Arial"/>
        <a:buChar char="▪"/>
        <a:defRPr sz="1600">
          <a:solidFill>
            <a:schemeClr val="tx1"/>
          </a:solidFill>
          <a:latin typeface="+mn-lt"/>
          <a:ea typeface="+mn-ea"/>
        </a:defRPr>
      </a:lvl2pPr>
      <a:lvl3pPr marL="466725" indent="-268288" algn="l" defTabSz="912813" rtl="0" fontAlgn="base">
        <a:spcBef>
          <a:spcPct val="0"/>
        </a:spcBef>
        <a:spcAft>
          <a:spcPct val="0"/>
        </a:spcAft>
        <a:buClr>
          <a:schemeClr val="tx2"/>
        </a:buClr>
        <a:buSzPct val="120000"/>
        <a:buFont typeface="Arial"/>
        <a:buChar char="–"/>
        <a:defRPr sz="1600">
          <a:solidFill>
            <a:schemeClr val="tx1"/>
          </a:solidFill>
          <a:latin typeface="+mn-lt"/>
          <a:ea typeface="+mn-ea"/>
        </a:defRPr>
      </a:lvl3pPr>
      <a:lvl4pPr marL="627063" indent="-158750" algn="l" defTabSz="912813" rtl="0" fontAlgn="base">
        <a:spcBef>
          <a:spcPct val="0"/>
        </a:spcBef>
        <a:spcAft>
          <a:spcPct val="0"/>
        </a:spcAft>
        <a:buClr>
          <a:schemeClr val="tx2"/>
        </a:buClr>
        <a:buSzPct val="120000"/>
        <a:buFont typeface="Arial"/>
        <a:buChar char="▫"/>
        <a:defRPr sz="1600">
          <a:solidFill>
            <a:schemeClr val="tx1"/>
          </a:solidFill>
          <a:latin typeface="+mn-lt"/>
          <a:ea typeface="+mn-ea"/>
        </a:defRPr>
      </a:lvl4pPr>
      <a:lvl5pPr marL="762000" indent="-133350" algn="l" defTabSz="912813" rtl="0" fontAlgn="base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>
          <a:solidFill>
            <a:schemeClr val="tx1"/>
          </a:solidFill>
          <a:latin typeface="+mn-lt"/>
          <a:ea typeface="+mn-ea"/>
        </a:defRPr>
      </a:lvl5pPr>
      <a:lvl6pPr marL="1219200" indent="-133350" algn="l" defTabSz="912813" rtl="0" fontAlgn="base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>
          <a:solidFill>
            <a:schemeClr val="tx1"/>
          </a:solidFill>
          <a:latin typeface="+mn-lt"/>
          <a:ea typeface="+mn-ea"/>
        </a:defRPr>
      </a:lvl6pPr>
      <a:lvl7pPr marL="1676400" indent="-133350" algn="l" defTabSz="912813" rtl="0" fontAlgn="base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>
          <a:solidFill>
            <a:schemeClr val="tx1"/>
          </a:solidFill>
          <a:latin typeface="+mn-lt"/>
          <a:ea typeface="+mn-ea"/>
        </a:defRPr>
      </a:lvl7pPr>
      <a:lvl8pPr marL="2133600" indent="-133350" algn="l" defTabSz="912813" rtl="0" fontAlgn="base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>
          <a:solidFill>
            <a:schemeClr val="tx1"/>
          </a:solidFill>
          <a:latin typeface="+mn-lt"/>
          <a:ea typeface="+mn-ea"/>
        </a:defRPr>
      </a:lvl8pPr>
      <a:lvl9pPr marL="2590800" indent="-133350" algn="l" defTabSz="912813" rtl="0" fontAlgn="base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SlideBottomBar"/>
          <p:cNvSpPr>
            <a:spLocks noChangeArrowheads="1"/>
          </p:cNvSpPr>
          <p:nvPr/>
        </p:nvSpPr>
        <p:spPr bwMode="auto">
          <a:xfrm>
            <a:off x="0" y="6429375"/>
            <a:ext cx="9144000" cy="430213"/>
          </a:xfrm>
          <a:prstGeom prst="rect">
            <a:avLst/>
          </a:prstGeom>
          <a:solidFill>
            <a:srgbClr val="C7DFFB"/>
          </a:solidFill>
          <a:ln w="9525">
            <a:noFill/>
            <a:miter lim="800000"/>
          </a:ln>
          <a:effectLst/>
        </p:spPr>
        <p:txBody>
          <a:bodyPr wrap="none" lIns="93296" tIns="46648" rIns="93296" bIns="46648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933450"/>
            <a:endParaRPr lang="zh-CN" altLang="zh-CN" sz="1600">
              <a:solidFill>
                <a:srgbClr val="000000"/>
              </a:solidFill>
            </a:endParaRPr>
          </a:p>
        </p:txBody>
      </p:sp>
      <p:sp>
        <p:nvSpPr>
          <p:cNvPr id="10243" name="McK 2. Slide Title"/>
          <p:cNvSpPr>
            <a:spLocks noGrp="1" noChangeArrowheads="1"/>
          </p:cNvSpPr>
          <p:nvPr>
            <p:ph type="title"/>
          </p:nvPr>
        </p:nvSpPr>
        <p:spPr bwMode="auto">
          <a:xfrm>
            <a:off x="122238" y="234950"/>
            <a:ext cx="8793162" cy="2952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0244" name="McK 1. On-page tracker" hidden="1"/>
          <p:cNvSpPr>
            <a:spLocks noChangeArrowheads="1"/>
          </p:cNvSpPr>
          <p:nvPr/>
        </p:nvSpPr>
        <p:spPr bwMode="auto">
          <a:xfrm>
            <a:off x="122238" y="26988"/>
            <a:ext cx="850900" cy="2127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33450"/>
            <a:r>
              <a:rPr lang="en-US" altLang="zh-CN" sz="1400">
                <a:solidFill>
                  <a:srgbClr val="808080"/>
                </a:solidFill>
              </a:rPr>
              <a:t>TRACKER</a:t>
            </a:r>
          </a:p>
        </p:txBody>
      </p:sp>
      <p:sp>
        <p:nvSpPr>
          <p:cNvPr id="10245" name="McK 3. Unit of measure" hidden="1"/>
          <p:cNvSpPr txBox="1">
            <a:spLocks noChangeArrowheads="1"/>
          </p:cNvSpPr>
          <p:nvPr/>
        </p:nvSpPr>
        <p:spPr bwMode="auto">
          <a:xfrm>
            <a:off x="122238" y="542925"/>
            <a:ext cx="3729037" cy="2127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12813"/>
            <a:r>
              <a:rPr lang="en-US" altLang="zh-CN" sz="1400">
                <a:solidFill>
                  <a:srgbClr val="808080"/>
                </a:solidFill>
              </a:rPr>
              <a:t>Unit of measure</a:t>
            </a:r>
          </a:p>
        </p:txBody>
      </p:sp>
      <p:grpSp>
        <p:nvGrpSpPr>
          <p:cNvPr id="2" name="McK Slide Elements"/>
          <p:cNvGrpSpPr/>
          <p:nvPr/>
        </p:nvGrpSpPr>
        <p:grpSpPr>
          <a:xfrm>
            <a:off x="122238" y="6207125"/>
            <a:ext cx="8721725" cy="514350"/>
            <a:chOff x="75" y="3832"/>
            <a:chExt cx="5385" cy="318"/>
          </a:xfrm>
        </p:grpSpPr>
        <p:sp>
          <p:nvSpPr>
            <p:cNvPr id="10247" name="McK 4. Footnote" hidden="1"/>
            <p:cNvSpPr txBox="1">
              <a:spLocks noChangeArrowheads="1"/>
            </p:cNvSpPr>
            <p:nvPr userDrawn="1"/>
          </p:nvSpPr>
          <p:spPr bwMode="auto">
            <a:xfrm>
              <a:off x="75" y="3832"/>
              <a:ext cx="5385" cy="94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 anchor="b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marL="106363" indent="-106363" defTabSz="912813"/>
              <a:r>
                <a:rPr lang="en-US" altLang="zh-CN" sz="1000">
                  <a:solidFill>
                    <a:srgbClr val="000000"/>
                  </a:solidFill>
                </a:rPr>
                <a:t>1 Footnote</a:t>
              </a:r>
            </a:p>
          </p:txBody>
        </p:sp>
        <p:sp>
          <p:nvSpPr>
            <p:cNvPr id="10248" name="McK 5. Source" hidden="1"/>
            <p:cNvSpPr>
              <a:spLocks noChangeArrowheads="1"/>
            </p:cNvSpPr>
            <p:nvPr userDrawn="1"/>
          </p:nvSpPr>
          <p:spPr bwMode="auto">
            <a:xfrm>
              <a:off x="75" y="4054"/>
              <a:ext cx="4323" cy="96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marL="622300" indent="-622300" defTabSz="912813">
                <a:tabLst>
                  <a:tab pos="625475"/>
                </a:tabLst>
              </a:pPr>
              <a:r>
                <a:rPr lang="en-US" altLang="zh-CN" sz="1000">
                  <a:solidFill>
                    <a:srgbClr val="000000"/>
                  </a:solidFill>
                </a:rPr>
                <a:t>SOURCE: Source</a:t>
              </a:r>
            </a:p>
          </p:txBody>
        </p:sp>
      </p:grpSp>
      <p:grpSp>
        <p:nvGrpSpPr>
          <p:cNvPr id="3" name="ACET" hidden="1"/>
          <p:cNvGrpSpPr/>
          <p:nvPr/>
        </p:nvGrpSpPr>
        <p:grpSpPr>
          <a:xfrm>
            <a:off x="1482725" y="1160463"/>
            <a:ext cx="4349750" cy="508000"/>
            <a:chOff x="915" y="717"/>
            <a:chExt cx="2686" cy="313"/>
          </a:xfrm>
        </p:grpSpPr>
        <p:cxnSp>
          <p:nvCxnSpPr>
            <p:cNvPr id="10250" name="AutoShape 10" hidden="1"/>
            <p:cNvCxnSpPr>
              <a:cxnSpLocks noChangeShapeType="1"/>
              <a:stCxn id="10251" idx="4"/>
              <a:endCxn id="10251" idx="6"/>
            </p:cNvCxnSpPr>
            <p:nvPr/>
          </p:nvCxnSpPr>
          <p:spPr bwMode="auto">
            <a:xfrm>
              <a:off x="915" y="1030"/>
              <a:ext cx="2686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</a:ln>
            <a:effectLst/>
          </p:spPr>
        </p:cxnSp>
        <p:sp>
          <p:nvSpPr>
            <p:cNvPr id="10251" name="AutoShape 11" hidden="1"/>
            <p:cNvSpPr>
              <a:spLocks noChangeArrowheads="1"/>
            </p:cNvSpPr>
            <p:nvPr/>
          </p:nvSpPr>
          <p:spPr bwMode="auto">
            <a:xfrm>
              <a:off x="915" y="717"/>
              <a:ext cx="2686" cy="313"/>
            </a:xfrm>
            <a:prstGeom prst="leftRightArrow">
              <a:avLst>
                <a:gd name="adj1" fmla="val 100000"/>
                <a:gd name="adj2" fmla="val 0"/>
              </a:avLst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18659" anchor="b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33450"/>
              <a:r>
                <a:rPr lang="en-US" altLang="zh-CN" sz="1600" b="1">
                  <a:solidFill>
                    <a:srgbClr val="000000"/>
                  </a:solidFill>
                </a:rPr>
                <a:t>Title</a:t>
              </a:r>
            </a:p>
            <a:p>
              <a:pPr defTabSz="933450"/>
              <a:r>
                <a:rPr lang="en-US" altLang="zh-CN" sz="1600">
                  <a:solidFill>
                    <a:srgbClr val="808080"/>
                  </a:solidFill>
                </a:rPr>
                <a:t>Unit of measure</a:t>
              </a:r>
            </a:p>
          </p:txBody>
        </p:sp>
      </p:grpSp>
      <p:sp>
        <p:nvSpPr>
          <p:cNvPr id="10252" name="Rectangle 1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20138" y="6565900"/>
            <a:ext cx="198437" cy="1555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defTabSz="933450" rtl="0" fontAlgn="base">
              <a:spcBef>
                <a:spcPct val="0"/>
              </a:spcBef>
              <a:spcAft>
                <a:spcPct val="0"/>
              </a:spcAft>
              <a:defRPr sz="1000"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987FB9F0-8B4F-473E-85A4-889D0014ED37}" type="slidenum">
              <a:rPr lang="en-US" altLang="zh-CN"/>
              <a:t>‹#›</a:t>
            </a:fld>
            <a:r>
              <a:rPr lang="en-US" altLang="zh-CN"/>
              <a:t> </a:t>
            </a:r>
          </a:p>
        </p:txBody>
      </p:sp>
      <p:sp>
        <p:nvSpPr>
          <p:cNvPr id="10253" name="doc id"/>
          <p:cNvSpPr>
            <a:spLocks noChangeArrowheads="1"/>
          </p:cNvSpPr>
          <p:nvPr/>
        </p:nvSpPr>
        <p:spPr bwMode="auto">
          <a:xfrm>
            <a:off x="8247063" y="36513"/>
            <a:ext cx="669925" cy="1254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lIns="0" tIns="0" rIns="0" bIns="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 defTabSz="912813"/>
            <a:endParaRPr lang="cs-CZ" sz="800">
              <a:solidFill>
                <a:srgbClr val="000000"/>
              </a:solidFill>
              <a:ea typeface="ＭＳ Ｐゴシック" pitchFamily="34" charset="-128"/>
            </a:endParaRPr>
          </a:p>
        </p:txBody>
      </p:sp>
      <p:sp>
        <p:nvSpPr>
          <p:cNvPr id="10256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482725" y="1990725"/>
            <a:ext cx="4389438" cy="12477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10257" name="SlideLogoSeparator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8589963" y="6534150"/>
            <a:ext cx="41275" cy="1857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lIns="0" tIns="0" rIns="0"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 defTabSz="912813"/>
            <a:r>
              <a:rPr lang="en-US" altLang="zh-CN" sz="1200">
                <a:solidFill>
                  <a:srgbClr val="000000"/>
                </a:solidFill>
              </a:rPr>
              <a:t>|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  <p:sldLayoutId id="2147483711" r:id="rId12"/>
  </p:sldLayoutIdLst>
  <p:transition/>
  <p:timing/>
  <p:txStyles>
    <p:titleStyle>
      <a:lvl1pPr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+mj-lt"/>
          <a:ea typeface="+mj-ea"/>
          <a:cs typeface="+mj-cs"/>
        </a:defRPr>
      </a:lvl1pPr>
      <a:lvl2pPr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  <a:ea typeface="宋体" pitchFamily="2" charset="-122"/>
        </a:defRPr>
      </a:lvl2pPr>
      <a:lvl3pPr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  <a:ea typeface="宋体" pitchFamily="2" charset="-122"/>
        </a:defRPr>
      </a:lvl3pPr>
      <a:lvl4pPr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  <a:ea typeface="宋体" pitchFamily="2" charset="-122"/>
        </a:defRPr>
      </a:lvl4pPr>
      <a:lvl5pPr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  <a:ea typeface="宋体" pitchFamily="2" charset="-122"/>
        </a:defRPr>
      </a:lvl5pPr>
      <a:lvl6pPr marL="457200"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  <a:ea typeface="宋体" pitchFamily="2" charset="-122"/>
        </a:defRPr>
      </a:lvl6pPr>
      <a:lvl7pPr marL="914400"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  <a:ea typeface="宋体" pitchFamily="2" charset="-122"/>
        </a:defRPr>
      </a:lvl7pPr>
      <a:lvl8pPr marL="1371600"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  <a:ea typeface="宋体" pitchFamily="2" charset="-122"/>
        </a:defRPr>
      </a:lvl8pPr>
      <a:lvl9pPr marL="1828800" algn="l" defTabSz="912813" rtl="0" fontAlgn="base">
        <a:spcBef>
          <a:spcPct val="0"/>
        </a:spcBef>
        <a:spcAft>
          <a:spcPct val="0"/>
        </a:spcAft>
        <a:defRPr sz="1900" b="1">
          <a:solidFill>
            <a:schemeClr val="tx2"/>
          </a:solidFill>
          <a:latin typeface="Arial"/>
          <a:ea typeface="宋体" pitchFamily="2" charset="-122"/>
        </a:defRPr>
      </a:lvl9pPr>
    </p:titleStyle>
    <p:bodyStyle>
      <a:lvl1pPr algn="l" defTabSz="912813" rtl="0" fontAlgn="base">
        <a:spcBef>
          <a:spcPct val="0"/>
        </a:spcBef>
        <a:spcAft>
          <a:spcPct val="0"/>
        </a:spcAft>
        <a:buClr>
          <a:schemeClr val="tx2"/>
        </a:buClr>
        <a:defRPr sz="1600">
          <a:solidFill>
            <a:schemeClr val="tx1"/>
          </a:solidFill>
          <a:latin typeface="+mn-lt"/>
          <a:ea typeface="+mn-ea"/>
          <a:cs typeface="+mn-cs"/>
        </a:defRPr>
      </a:lvl1pPr>
      <a:lvl2pPr marL="196850" indent="-195263" algn="l" defTabSz="912813" rtl="0" fontAlgn="base">
        <a:spcBef>
          <a:spcPct val="0"/>
        </a:spcBef>
        <a:spcAft>
          <a:spcPct val="0"/>
        </a:spcAft>
        <a:buClr>
          <a:schemeClr val="tx2"/>
        </a:buClr>
        <a:buSzPct val="125000"/>
        <a:buFont typeface="Arial"/>
        <a:buChar char="▪"/>
        <a:defRPr sz="1600">
          <a:solidFill>
            <a:schemeClr val="tx1"/>
          </a:solidFill>
          <a:latin typeface="+mn-lt"/>
          <a:ea typeface="+mn-ea"/>
        </a:defRPr>
      </a:lvl2pPr>
      <a:lvl3pPr marL="466725" indent="-268288" algn="l" defTabSz="912813" rtl="0" fontAlgn="base">
        <a:spcBef>
          <a:spcPct val="0"/>
        </a:spcBef>
        <a:spcAft>
          <a:spcPct val="0"/>
        </a:spcAft>
        <a:buClr>
          <a:schemeClr val="tx2"/>
        </a:buClr>
        <a:buSzPct val="120000"/>
        <a:buFont typeface="Arial"/>
        <a:buChar char="–"/>
        <a:defRPr sz="1600">
          <a:solidFill>
            <a:schemeClr val="tx1"/>
          </a:solidFill>
          <a:latin typeface="+mn-lt"/>
          <a:ea typeface="+mn-ea"/>
        </a:defRPr>
      </a:lvl3pPr>
      <a:lvl4pPr marL="627063" indent="-158750" algn="l" defTabSz="912813" rtl="0" fontAlgn="base">
        <a:spcBef>
          <a:spcPct val="0"/>
        </a:spcBef>
        <a:spcAft>
          <a:spcPct val="0"/>
        </a:spcAft>
        <a:buClr>
          <a:schemeClr val="tx2"/>
        </a:buClr>
        <a:buSzPct val="120000"/>
        <a:buFont typeface="Arial"/>
        <a:buChar char="▫"/>
        <a:defRPr sz="1600">
          <a:solidFill>
            <a:schemeClr val="tx1"/>
          </a:solidFill>
          <a:latin typeface="+mn-lt"/>
          <a:ea typeface="+mn-ea"/>
        </a:defRPr>
      </a:lvl4pPr>
      <a:lvl5pPr marL="762000" indent="-133350" algn="l" defTabSz="912813" rtl="0" fontAlgn="base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>
          <a:solidFill>
            <a:schemeClr val="tx1"/>
          </a:solidFill>
          <a:latin typeface="+mn-lt"/>
          <a:ea typeface="+mn-ea"/>
        </a:defRPr>
      </a:lvl5pPr>
      <a:lvl6pPr marL="1219200" indent="-133350" algn="l" defTabSz="912813" rtl="0" fontAlgn="base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>
          <a:solidFill>
            <a:schemeClr val="tx1"/>
          </a:solidFill>
          <a:latin typeface="+mn-lt"/>
          <a:ea typeface="+mn-ea"/>
        </a:defRPr>
      </a:lvl6pPr>
      <a:lvl7pPr marL="1676400" indent="-133350" algn="l" defTabSz="912813" rtl="0" fontAlgn="base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>
          <a:solidFill>
            <a:schemeClr val="tx1"/>
          </a:solidFill>
          <a:latin typeface="+mn-lt"/>
          <a:ea typeface="+mn-ea"/>
        </a:defRPr>
      </a:lvl7pPr>
      <a:lvl8pPr marL="2133600" indent="-133350" algn="l" defTabSz="912813" rtl="0" fontAlgn="base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>
          <a:solidFill>
            <a:schemeClr val="tx1"/>
          </a:solidFill>
          <a:latin typeface="+mn-lt"/>
          <a:ea typeface="+mn-ea"/>
        </a:defRPr>
      </a:lvl8pPr>
      <a:lvl9pPr marL="2590800" indent="-133350" algn="l" defTabSz="912813" rtl="0" fontAlgn="base">
        <a:spcBef>
          <a:spcPct val="0"/>
        </a:spcBef>
        <a:spcAft>
          <a:spcPct val="0"/>
        </a:spcAft>
        <a:buClr>
          <a:schemeClr val="tx2"/>
        </a:buClr>
        <a:buSzPct val="89000"/>
        <a:buFont typeface="Arial"/>
        <a:buChar char="-"/>
        <a:defRPr sz="16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oleObject" Target="../embeddings/oleObject1.bin" TargetMode="Interna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vmlDrawing" Target="../drawings/vmlDrawing1.vml" /><Relationship Id="rId3" Type="http://schemas.openxmlformats.org/officeDocument/2006/relationships/image" Target="../media/image4.emf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10" Type="http://schemas.openxmlformats.org/officeDocument/2006/relationships/vmlDrawing" Target="../drawings/vmlDrawing2.v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4.emf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tags" Target="../tags/tag43.xml" /><Relationship Id="rId15" Type="http://schemas.openxmlformats.org/officeDocument/2006/relationships/tags" Target="../tags/tag44.xml" /><Relationship Id="rId16" Type="http://schemas.openxmlformats.org/officeDocument/2006/relationships/vmlDrawing" Target="../drawings/vmlDrawing3.v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4.emf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tags" Target="../tags/tag56.xml" /><Relationship Id="rId18" Type="http://schemas.openxmlformats.org/officeDocument/2006/relationships/tags" Target="../tags/tag57.xml" /><Relationship Id="rId19" Type="http://schemas.openxmlformats.org/officeDocument/2006/relationships/tags" Target="../tags/tag58.xml" /><Relationship Id="rId2" Type="http://schemas.openxmlformats.org/officeDocument/2006/relationships/oleObject" Target="../embeddings/oleObject4.bin" TargetMode="Internal" /><Relationship Id="rId20" Type="http://schemas.openxmlformats.org/officeDocument/2006/relationships/tags" Target="../tags/tag59.xml" /><Relationship Id="rId21" Type="http://schemas.openxmlformats.org/officeDocument/2006/relationships/tags" Target="../tags/tag60.xml" /><Relationship Id="rId22" Type="http://schemas.openxmlformats.org/officeDocument/2006/relationships/tags" Target="../tags/tag61.xml" /><Relationship Id="rId23" Type="http://schemas.openxmlformats.org/officeDocument/2006/relationships/tags" Target="../tags/tag62.xml" /><Relationship Id="rId24" Type="http://schemas.openxmlformats.org/officeDocument/2006/relationships/tags" Target="../tags/tag63.xml" /><Relationship Id="rId25" Type="http://schemas.openxmlformats.org/officeDocument/2006/relationships/tags" Target="../tags/tag64.xml" /><Relationship Id="rId26" Type="http://schemas.openxmlformats.org/officeDocument/2006/relationships/tags" Target="../tags/tag65.xml" /><Relationship Id="rId27" Type="http://schemas.openxmlformats.org/officeDocument/2006/relationships/tags" Target="../tags/tag66.xml" /><Relationship Id="rId28" Type="http://schemas.openxmlformats.org/officeDocument/2006/relationships/tags" Target="../tags/tag67.xml" /><Relationship Id="rId29" Type="http://schemas.openxmlformats.org/officeDocument/2006/relationships/tags" Target="../tags/tag68.xml" /><Relationship Id="rId3" Type="http://schemas.openxmlformats.org/officeDocument/2006/relationships/image" Target="../media/image4.emf" /><Relationship Id="rId30" Type="http://schemas.openxmlformats.org/officeDocument/2006/relationships/tags" Target="../tags/tag69.xml" /><Relationship Id="rId31" Type="http://schemas.openxmlformats.org/officeDocument/2006/relationships/tags" Target="../tags/tag70.xml" /><Relationship Id="rId32" Type="http://schemas.openxmlformats.org/officeDocument/2006/relationships/tags" Target="../tags/tag71.xml" /><Relationship Id="rId33" Type="http://schemas.openxmlformats.org/officeDocument/2006/relationships/tags" Target="../tags/tag72.xml" /><Relationship Id="rId34" Type="http://schemas.openxmlformats.org/officeDocument/2006/relationships/tags" Target="../tags/tag73.xml" /><Relationship Id="rId35" Type="http://schemas.openxmlformats.org/officeDocument/2006/relationships/tags" Target="../tags/tag74.xml" /><Relationship Id="rId36" Type="http://schemas.openxmlformats.org/officeDocument/2006/relationships/tags" Target="../tags/tag75.xml" /><Relationship Id="rId37" Type="http://schemas.openxmlformats.org/officeDocument/2006/relationships/tags" Target="../tags/tag76.xml" /><Relationship Id="rId38" Type="http://schemas.openxmlformats.org/officeDocument/2006/relationships/tags" Target="../tags/tag77.xml" /><Relationship Id="rId39" Type="http://schemas.openxmlformats.org/officeDocument/2006/relationships/oleObject" Target="../embeddings/oleObject6.bin" TargetMode="Internal" /><Relationship Id="rId4" Type="http://schemas.openxmlformats.org/officeDocument/2006/relationships/tags" Target="../tags/tag45.xml" /><Relationship Id="rId40" Type="http://schemas.openxmlformats.org/officeDocument/2006/relationships/image" Target="../media/image6.emf" /><Relationship Id="rId41" Type="http://schemas.openxmlformats.org/officeDocument/2006/relationships/tags" Target="../tags/tag78.xml" /><Relationship Id="rId42" Type="http://schemas.openxmlformats.org/officeDocument/2006/relationships/tags" Target="../tags/tag79.xml" /><Relationship Id="rId43" Type="http://schemas.openxmlformats.org/officeDocument/2006/relationships/tags" Target="../tags/tag80.xml" /><Relationship Id="rId44" Type="http://schemas.openxmlformats.org/officeDocument/2006/relationships/tags" Target="../tags/tag81.xml" /><Relationship Id="rId45" Type="http://schemas.openxmlformats.org/officeDocument/2006/relationships/tags" Target="../tags/tag82.xml" /><Relationship Id="rId46" Type="http://schemas.openxmlformats.org/officeDocument/2006/relationships/tags" Target="../tags/tag83.xml" /><Relationship Id="rId47" Type="http://schemas.openxmlformats.org/officeDocument/2006/relationships/tags" Target="../tags/tag84.xml" /><Relationship Id="rId48" Type="http://schemas.openxmlformats.org/officeDocument/2006/relationships/tags" Target="../tags/tag85.xml" /><Relationship Id="rId49" Type="http://schemas.openxmlformats.org/officeDocument/2006/relationships/tags" Target="../tags/tag86.xml" /><Relationship Id="rId5" Type="http://schemas.openxmlformats.org/officeDocument/2006/relationships/tags" Target="../tags/tag46.xml" /><Relationship Id="rId50" Type="http://schemas.openxmlformats.org/officeDocument/2006/relationships/tags" Target="../tags/tag87.xml" /><Relationship Id="rId51" Type="http://schemas.openxmlformats.org/officeDocument/2006/relationships/tags" Target="../tags/tag88.xml" /><Relationship Id="rId52" Type="http://schemas.openxmlformats.org/officeDocument/2006/relationships/tags" Target="../tags/tag89.xml" /><Relationship Id="rId53" Type="http://schemas.openxmlformats.org/officeDocument/2006/relationships/tags" Target="../tags/tag90.xml" /><Relationship Id="rId54" Type="http://schemas.openxmlformats.org/officeDocument/2006/relationships/tags" Target="../tags/tag91.xml" /><Relationship Id="rId55" Type="http://schemas.openxmlformats.org/officeDocument/2006/relationships/tags" Target="../tags/tag92.xml" /><Relationship Id="rId56" Type="http://schemas.openxmlformats.org/officeDocument/2006/relationships/tags" Target="../tags/tag93.xml" /><Relationship Id="rId57" Type="http://schemas.openxmlformats.org/officeDocument/2006/relationships/tags" Target="../tags/tag94.xml" /><Relationship Id="rId58" Type="http://schemas.openxmlformats.org/officeDocument/2006/relationships/tags" Target="../tags/tag95.xml" /><Relationship Id="rId59" Type="http://schemas.openxmlformats.org/officeDocument/2006/relationships/tags" Target="../tags/tag96.xml" /><Relationship Id="rId6" Type="http://schemas.openxmlformats.org/officeDocument/2006/relationships/tags" Target="../tags/tag47.xml" /><Relationship Id="rId60" Type="http://schemas.openxmlformats.org/officeDocument/2006/relationships/tags" Target="../tags/tag97.xml" /><Relationship Id="rId61" Type="http://schemas.openxmlformats.org/officeDocument/2006/relationships/tags" Target="../tags/tag98.xml" /><Relationship Id="rId62" Type="http://schemas.openxmlformats.org/officeDocument/2006/relationships/tags" Target="../tags/tag99.xml" /><Relationship Id="rId63" Type="http://schemas.openxmlformats.org/officeDocument/2006/relationships/tags" Target="../tags/tag100.xml" /><Relationship Id="rId64" Type="http://schemas.openxmlformats.org/officeDocument/2006/relationships/tags" Target="../tags/tag101.xml" /><Relationship Id="rId65" Type="http://schemas.openxmlformats.org/officeDocument/2006/relationships/tags" Target="../tags/tag102.xml" /><Relationship Id="rId66" Type="http://schemas.openxmlformats.org/officeDocument/2006/relationships/tags" Target="../tags/tag103.xml" /><Relationship Id="rId67" Type="http://schemas.openxmlformats.org/officeDocument/2006/relationships/tags" Target="../tags/tag104.xml" /><Relationship Id="rId68" Type="http://schemas.openxmlformats.org/officeDocument/2006/relationships/tags" Target="../tags/tag105.xml" /><Relationship Id="rId69" Type="http://schemas.openxmlformats.org/officeDocument/2006/relationships/tags" Target="../tags/tag106.xml" /><Relationship Id="rId7" Type="http://schemas.openxmlformats.org/officeDocument/2006/relationships/oleObject" Target="../embeddings/oleObject5.bin" TargetMode="Internal" /><Relationship Id="rId70" Type="http://schemas.openxmlformats.org/officeDocument/2006/relationships/tags" Target="../tags/tag107.xml" /><Relationship Id="rId71" Type="http://schemas.openxmlformats.org/officeDocument/2006/relationships/tags" Target="../tags/tag108.xml" /><Relationship Id="rId72" Type="http://schemas.openxmlformats.org/officeDocument/2006/relationships/tags" Target="../tags/tag109.xml" /><Relationship Id="rId73" Type="http://schemas.openxmlformats.org/officeDocument/2006/relationships/tags" Target="../tags/tag110.xml" /><Relationship Id="rId74" Type="http://schemas.openxmlformats.org/officeDocument/2006/relationships/tags" Target="../tags/tag111.xml" /><Relationship Id="rId75" Type="http://schemas.openxmlformats.org/officeDocument/2006/relationships/tags" Target="../tags/tag112.xml" /><Relationship Id="rId76" Type="http://schemas.openxmlformats.org/officeDocument/2006/relationships/tags" Target="../tags/tag113.xml" /><Relationship Id="rId77" Type="http://schemas.openxmlformats.org/officeDocument/2006/relationships/tags" Target="../tags/tag114.xml" /><Relationship Id="rId78" Type="http://schemas.openxmlformats.org/officeDocument/2006/relationships/tags" Target="../tags/tag115.xml" /><Relationship Id="rId79" Type="http://schemas.openxmlformats.org/officeDocument/2006/relationships/tags" Target="../tags/tag116.xml" /><Relationship Id="rId8" Type="http://schemas.openxmlformats.org/officeDocument/2006/relationships/image" Target="../media/image5.emf" /><Relationship Id="rId80" Type="http://schemas.openxmlformats.org/officeDocument/2006/relationships/tags" Target="../tags/tag117.xml" /><Relationship Id="rId81" Type="http://schemas.openxmlformats.org/officeDocument/2006/relationships/tags" Target="../tags/tag118.xml" /><Relationship Id="rId82" Type="http://schemas.openxmlformats.org/officeDocument/2006/relationships/tags" Target="../tags/tag119.xml" /><Relationship Id="rId83" Type="http://schemas.openxmlformats.org/officeDocument/2006/relationships/tags" Target="../tags/tag120.xml" /><Relationship Id="rId84" Type="http://schemas.openxmlformats.org/officeDocument/2006/relationships/tags" Target="../tags/tag121.xml" /><Relationship Id="rId85" Type="http://schemas.openxmlformats.org/officeDocument/2006/relationships/tags" Target="../tags/tag122.xml" /><Relationship Id="rId86" Type="http://schemas.openxmlformats.org/officeDocument/2006/relationships/tags" Target="../tags/tag123.xml" /><Relationship Id="rId87" Type="http://schemas.openxmlformats.org/officeDocument/2006/relationships/tags" Target="../tags/tag124.xml" /><Relationship Id="rId88" Type="http://schemas.openxmlformats.org/officeDocument/2006/relationships/tags" Target="../tags/tag125.xml" /><Relationship Id="rId89" Type="http://schemas.openxmlformats.org/officeDocument/2006/relationships/tags" Target="../tags/tag126.xml" /><Relationship Id="rId9" Type="http://schemas.openxmlformats.org/officeDocument/2006/relationships/tags" Target="../tags/tag48.xml" /><Relationship Id="rId90" Type="http://schemas.openxmlformats.org/officeDocument/2006/relationships/tags" Target="../tags/tag127.xml" /><Relationship Id="rId91" Type="http://schemas.openxmlformats.org/officeDocument/2006/relationships/tags" Target="../tags/tag128.xml" /><Relationship Id="rId92" Type="http://schemas.openxmlformats.org/officeDocument/2006/relationships/tags" Target="../tags/tag129.xml" /><Relationship Id="rId93" Type="http://schemas.openxmlformats.org/officeDocument/2006/relationships/tags" Target="../tags/tag130.xml" /><Relationship Id="rId94" Type="http://schemas.openxmlformats.org/officeDocument/2006/relationships/tags" Target="../tags/tag131.xml" /><Relationship Id="rId95" Type="http://schemas.openxmlformats.org/officeDocument/2006/relationships/tags" Target="../tags/tag132.xml" /><Relationship Id="rId96" Type="http://schemas.openxmlformats.org/officeDocument/2006/relationships/tags" Target="../tags/tag133.xml" /><Relationship Id="rId97" Type="http://schemas.openxmlformats.org/officeDocument/2006/relationships/tags" Target="../tags/tag134.xml" /><Relationship Id="rId98" Type="http://schemas.openxmlformats.org/officeDocument/2006/relationships/vmlDrawing" Target="../drawings/vmlDrawing4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oleObject" Target="../embeddings/oleObject7.bin" TargetMode="Interna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22" Type="http://schemas.openxmlformats.org/officeDocument/2006/relationships/tags" Target="../tags/tag153.xml" /><Relationship Id="rId23" Type="http://schemas.openxmlformats.org/officeDocument/2006/relationships/tags" Target="../tags/tag154.xml" /><Relationship Id="rId24" Type="http://schemas.openxmlformats.org/officeDocument/2006/relationships/tags" Target="../tags/tag155.xml" /><Relationship Id="rId25" Type="http://schemas.openxmlformats.org/officeDocument/2006/relationships/tags" Target="../tags/tag156.xml" /><Relationship Id="rId26" Type="http://schemas.openxmlformats.org/officeDocument/2006/relationships/tags" Target="../tags/tag157.xml" /><Relationship Id="rId27" Type="http://schemas.openxmlformats.org/officeDocument/2006/relationships/tags" Target="../tags/tag158.xml" /><Relationship Id="rId28" Type="http://schemas.openxmlformats.org/officeDocument/2006/relationships/tags" Target="../tags/tag159.xml" /><Relationship Id="rId29" Type="http://schemas.openxmlformats.org/officeDocument/2006/relationships/tags" Target="../tags/tag160.xml" /><Relationship Id="rId3" Type="http://schemas.openxmlformats.org/officeDocument/2006/relationships/image" Target="../media/image4.emf" /><Relationship Id="rId30" Type="http://schemas.openxmlformats.org/officeDocument/2006/relationships/tags" Target="../tags/tag161.xml" /><Relationship Id="rId31" Type="http://schemas.openxmlformats.org/officeDocument/2006/relationships/tags" Target="../tags/tag162.xml" /><Relationship Id="rId32" Type="http://schemas.openxmlformats.org/officeDocument/2006/relationships/tags" Target="../tags/tag163.xml" /><Relationship Id="rId33" Type="http://schemas.openxmlformats.org/officeDocument/2006/relationships/tags" Target="../tags/tag164.xml" /><Relationship Id="rId34" Type="http://schemas.openxmlformats.org/officeDocument/2006/relationships/tags" Target="../tags/tag165.xml" /><Relationship Id="rId35" Type="http://schemas.openxmlformats.org/officeDocument/2006/relationships/tags" Target="../tags/tag166.xml" /><Relationship Id="rId36" Type="http://schemas.openxmlformats.org/officeDocument/2006/relationships/tags" Target="../tags/tag167.xml" /><Relationship Id="rId37" Type="http://schemas.openxmlformats.org/officeDocument/2006/relationships/tags" Target="../tags/tag168.xml" /><Relationship Id="rId38" Type="http://schemas.openxmlformats.org/officeDocument/2006/relationships/tags" Target="../tags/tag169.xml" /><Relationship Id="rId39" Type="http://schemas.openxmlformats.org/officeDocument/2006/relationships/tags" Target="../tags/tag170.xml" /><Relationship Id="rId4" Type="http://schemas.openxmlformats.org/officeDocument/2006/relationships/tags" Target="../tags/tag135.xml" /><Relationship Id="rId40" Type="http://schemas.openxmlformats.org/officeDocument/2006/relationships/tags" Target="../tags/tag171.xml" /><Relationship Id="rId41" Type="http://schemas.openxmlformats.org/officeDocument/2006/relationships/tags" Target="../tags/tag172.xml" /><Relationship Id="rId42" Type="http://schemas.openxmlformats.org/officeDocument/2006/relationships/tags" Target="../tags/tag173.xml" /><Relationship Id="rId43" Type="http://schemas.openxmlformats.org/officeDocument/2006/relationships/tags" Target="../tags/tag174.xml" /><Relationship Id="rId44" Type="http://schemas.openxmlformats.org/officeDocument/2006/relationships/tags" Target="../tags/tag175.xml" /><Relationship Id="rId45" Type="http://schemas.openxmlformats.org/officeDocument/2006/relationships/tags" Target="../tags/tag176.xml" /><Relationship Id="rId46" Type="http://schemas.openxmlformats.org/officeDocument/2006/relationships/tags" Target="../tags/tag177.xml" /><Relationship Id="rId47" Type="http://schemas.openxmlformats.org/officeDocument/2006/relationships/tags" Target="../tags/tag178.xml" /><Relationship Id="rId48" Type="http://schemas.openxmlformats.org/officeDocument/2006/relationships/tags" Target="../tags/tag179.xml" /><Relationship Id="rId49" Type="http://schemas.openxmlformats.org/officeDocument/2006/relationships/tags" Target="../tags/tag180.xml" /><Relationship Id="rId5" Type="http://schemas.openxmlformats.org/officeDocument/2006/relationships/tags" Target="../tags/tag136.xml" /><Relationship Id="rId50" Type="http://schemas.openxmlformats.org/officeDocument/2006/relationships/tags" Target="../tags/tag181.xml" /><Relationship Id="rId51" Type="http://schemas.openxmlformats.org/officeDocument/2006/relationships/tags" Target="../tags/tag182.xml" /><Relationship Id="rId52" Type="http://schemas.openxmlformats.org/officeDocument/2006/relationships/tags" Target="../tags/tag183.xml" /><Relationship Id="rId53" Type="http://schemas.openxmlformats.org/officeDocument/2006/relationships/tags" Target="../tags/tag184.xml" /><Relationship Id="rId54" Type="http://schemas.openxmlformats.org/officeDocument/2006/relationships/tags" Target="../tags/tag185.xml" /><Relationship Id="rId55" Type="http://schemas.openxmlformats.org/officeDocument/2006/relationships/tags" Target="../tags/tag186.xml" /><Relationship Id="rId56" Type="http://schemas.openxmlformats.org/officeDocument/2006/relationships/tags" Target="../tags/tag187.xml" /><Relationship Id="rId57" Type="http://schemas.openxmlformats.org/officeDocument/2006/relationships/tags" Target="../tags/tag188.xml" /><Relationship Id="rId58" Type="http://schemas.openxmlformats.org/officeDocument/2006/relationships/tags" Target="../tags/tag189.xml" /><Relationship Id="rId59" Type="http://schemas.openxmlformats.org/officeDocument/2006/relationships/tags" Target="../tags/tag190.xml" /><Relationship Id="rId6" Type="http://schemas.openxmlformats.org/officeDocument/2006/relationships/tags" Target="../tags/tag137.xml" /><Relationship Id="rId60" Type="http://schemas.openxmlformats.org/officeDocument/2006/relationships/tags" Target="../tags/tag191.xml" /><Relationship Id="rId61" Type="http://schemas.openxmlformats.org/officeDocument/2006/relationships/tags" Target="../tags/tag192.xml" /><Relationship Id="rId62" Type="http://schemas.openxmlformats.org/officeDocument/2006/relationships/tags" Target="../tags/tag193.xml" /><Relationship Id="rId63" Type="http://schemas.openxmlformats.org/officeDocument/2006/relationships/tags" Target="../tags/tag194.xml" /><Relationship Id="rId64" Type="http://schemas.openxmlformats.org/officeDocument/2006/relationships/tags" Target="../tags/tag195.xml" /><Relationship Id="rId65" Type="http://schemas.openxmlformats.org/officeDocument/2006/relationships/tags" Target="../tags/tag196.xml" /><Relationship Id="rId66" Type="http://schemas.openxmlformats.org/officeDocument/2006/relationships/tags" Target="../tags/tag197.xml" /><Relationship Id="rId67" Type="http://schemas.openxmlformats.org/officeDocument/2006/relationships/tags" Target="../tags/tag198.xml" /><Relationship Id="rId68" Type="http://schemas.openxmlformats.org/officeDocument/2006/relationships/tags" Target="../tags/tag199.xml" /><Relationship Id="rId69" Type="http://schemas.openxmlformats.org/officeDocument/2006/relationships/tags" Target="../tags/tag200.xml" /><Relationship Id="rId7" Type="http://schemas.openxmlformats.org/officeDocument/2006/relationships/tags" Target="../tags/tag138.xml" /><Relationship Id="rId70" Type="http://schemas.openxmlformats.org/officeDocument/2006/relationships/tags" Target="../tags/tag201.xml" /><Relationship Id="rId71" Type="http://schemas.openxmlformats.org/officeDocument/2006/relationships/tags" Target="../tags/tag202.xml" /><Relationship Id="rId72" Type="http://schemas.openxmlformats.org/officeDocument/2006/relationships/tags" Target="../tags/tag203.xml" /><Relationship Id="rId73" Type="http://schemas.openxmlformats.org/officeDocument/2006/relationships/tags" Target="../tags/tag204.xml" /><Relationship Id="rId74" Type="http://schemas.openxmlformats.org/officeDocument/2006/relationships/tags" Target="../tags/tag205.xml" /><Relationship Id="rId75" Type="http://schemas.openxmlformats.org/officeDocument/2006/relationships/tags" Target="../tags/tag206.xml" /><Relationship Id="rId76" Type="http://schemas.openxmlformats.org/officeDocument/2006/relationships/tags" Target="../tags/tag207.xml" /><Relationship Id="rId77" Type="http://schemas.openxmlformats.org/officeDocument/2006/relationships/tags" Target="../tags/tag208.xml" /><Relationship Id="rId78" Type="http://schemas.openxmlformats.org/officeDocument/2006/relationships/tags" Target="../tags/tag209.xml" /><Relationship Id="rId79" Type="http://schemas.openxmlformats.org/officeDocument/2006/relationships/vmlDrawing" Target="../drawings/vmlDrawing5.v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vmlDrawing" Target="../drawings/vmlDrawing6.vml" /><Relationship Id="rId2" Type="http://schemas.openxmlformats.org/officeDocument/2006/relationships/oleObject" Target="../embeddings/oleObject8.bin" TargetMode="Internal" /><Relationship Id="rId3" Type="http://schemas.openxmlformats.org/officeDocument/2006/relationships/image" Target="../media/image4.emf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image" Target="../media/image7.jpeg" /><Relationship Id="rId14" Type="http://schemas.openxmlformats.org/officeDocument/2006/relationships/tags" Target="../tags/tag231.xml" /><Relationship Id="rId15" Type="http://schemas.openxmlformats.org/officeDocument/2006/relationships/image" Target="../media/image8.png" /><Relationship Id="rId16" Type="http://schemas.openxmlformats.org/officeDocument/2006/relationships/tags" Target="../tags/tag232.xml" /><Relationship Id="rId17" Type="http://schemas.openxmlformats.org/officeDocument/2006/relationships/image" Target="../media/image9.png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oleObject" Target="../embeddings/oleObject9.bin" TargetMode="Interna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22" Type="http://schemas.openxmlformats.org/officeDocument/2006/relationships/tags" Target="../tags/tag237.xml" /><Relationship Id="rId23" Type="http://schemas.openxmlformats.org/officeDocument/2006/relationships/tags" Target="../tags/tag238.xml" /><Relationship Id="rId24" Type="http://schemas.openxmlformats.org/officeDocument/2006/relationships/tags" Target="../tags/tag239.xml" /><Relationship Id="rId25" Type="http://schemas.openxmlformats.org/officeDocument/2006/relationships/tags" Target="../tags/tag240.xml" /><Relationship Id="rId26" Type="http://schemas.openxmlformats.org/officeDocument/2006/relationships/tags" Target="../tags/tag241.xml" /><Relationship Id="rId27" Type="http://schemas.openxmlformats.org/officeDocument/2006/relationships/tags" Target="../tags/tag242.xml" /><Relationship Id="rId28" Type="http://schemas.openxmlformats.org/officeDocument/2006/relationships/tags" Target="../tags/tag243.xml" /><Relationship Id="rId29" Type="http://schemas.openxmlformats.org/officeDocument/2006/relationships/oleObject" Target="../embeddings/oleObject10.bin" TargetMode="Internal" /><Relationship Id="rId3" Type="http://schemas.openxmlformats.org/officeDocument/2006/relationships/image" Target="../media/image4.emf" /><Relationship Id="rId30" Type="http://schemas.openxmlformats.org/officeDocument/2006/relationships/image" Target="../media/image10.emf" /><Relationship Id="rId31" Type="http://schemas.openxmlformats.org/officeDocument/2006/relationships/tags" Target="../tags/tag244.xml" /><Relationship Id="rId32" Type="http://schemas.openxmlformats.org/officeDocument/2006/relationships/tags" Target="../tags/tag245.xml" /><Relationship Id="rId33" Type="http://schemas.openxmlformats.org/officeDocument/2006/relationships/tags" Target="../tags/tag246.xml" /><Relationship Id="rId34" Type="http://schemas.openxmlformats.org/officeDocument/2006/relationships/tags" Target="../tags/tag247.xml" /><Relationship Id="rId35" Type="http://schemas.openxmlformats.org/officeDocument/2006/relationships/tags" Target="../tags/tag248.xml" /><Relationship Id="rId36" Type="http://schemas.openxmlformats.org/officeDocument/2006/relationships/tags" Target="../tags/tag249.xml" /><Relationship Id="rId37" Type="http://schemas.openxmlformats.org/officeDocument/2006/relationships/tags" Target="../tags/tag250.xml" /><Relationship Id="rId38" Type="http://schemas.openxmlformats.org/officeDocument/2006/relationships/oleObject" Target="../embeddings/oleObject11.bin" TargetMode="Internal" /><Relationship Id="rId39" Type="http://schemas.openxmlformats.org/officeDocument/2006/relationships/image" Target="../media/image11.emf" /><Relationship Id="rId4" Type="http://schemas.openxmlformats.org/officeDocument/2006/relationships/tags" Target="../tags/tag222.xml" /><Relationship Id="rId40" Type="http://schemas.openxmlformats.org/officeDocument/2006/relationships/tags" Target="../tags/tag251.xml" /><Relationship Id="rId41" Type="http://schemas.openxmlformats.org/officeDocument/2006/relationships/tags" Target="../tags/tag252.xml" /><Relationship Id="rId42" Type="http://schemas.openxmlformats.org/officeDocument/2006/relationships/tags" Target="../tags/tag253.xml" /><Relationship Id="rId43" Type="http://schemas.openxmlformats.org/officeDocument/2006/relationships/tags" Target="../tags/tag254.xml" /><Relationship Id="rId44" Type="http://schemas.openxmlformats.org/officeDocument/2006/relationships/tags" Target="../tags/tag255.xml" /><Relationship Id="rId45" Type="http://schemas.openxmlformats.org/officeDocument/2006/relationships/tags" Target="../tags/tag256.xml" /><Relationship Id="rId46" Type="http://schemas.openxmlformats.org/officeDocument/2006/relationships/tags" Target="../tags/tag257.xml" /><Relationship Id="rId47" Type="http://schemas.openxmlformats.org/officeDocument/2006/relationships/tags" Target="../tags/tag258.xml" /><Relationship Id="rId48" Type="http://schemas.openxmlformats.org/officeDocument/2006/relationships/tags" Target="../tags/tag259.xml" /><Relationship Id="rId49" Type="http://schemas.openxmlformats.org/officeDocument/2006/relationships/tags" Target="../tags/tag260.xml" /><Relationship Id="rId5" Type="http://schemas.openxmlformats.org/officeDocument/2006/relationships/tags" Target="../tags/tag223.xml" /><Relationship Id="rId50" Type="http://schemas.openxmlformats.org/officeDocument/2006/relationships/tags" Target="../tags/tag261.xml" /><Relationship Id="rId51" Type="http://schemas.openxmlformats.org/officeDocument/2006/relationships/tags" Target="../tags/tag262.xml" /><Relationship Id="rId52" Type="http://schemas.openxmlformats.org/officeDocument/2006/relationships/tags" Target="../tags/tag263.xml" /><Relationship Id="rId53" Type="http://schemas.openxmlformats.org/officeDocument/2006/relationships/tags" Target="../tags/tag264.xml" /><Relationship Id="rId54" Type="http://schemas.openxmlformats.org/officeDocument/2006/relationships/tags" Target="../tags/tag265.xml" /><Relationship Id="rId55" Type="http://schemas.openxmlformats.org/officeDocument/2006/relationships/tags" Target="../tags/tag266.xml" /><Relationship Id="rId56" Type="http://schemas.openxmlformats.org/officeDocument/2006/relationships/tags" Target="../tags/tag267.xml" /><Relationship Id="rId57" Type="http://schemas.openxmlformats.org/officeDocument/2006/relationships/tags" Target="../tags/tag268.xml" /><Relationship Id="rId58" Type="http://schemas.openxmlformats.org/officeDocument/2006/relationships/tags" Target="../tags/tag269.xml" /><Relationship Id="rId59" Type="http://schemas.openxmlformats.org/officeDocument/2006/relationships/tags" Target="../tags/tag270.xml" /><Relationship Id="rId6" Type="http://schemas.openxmlformats.org/officeDocument/2006/relationships/tags" Target="../tags/tag224.xml" /><Relationship Id="rId60" Type="http://schemas.openxmlformats.org/officeDocument/2006/relationships/tags" Target="../tags/tag271.xml" /><Relationship Id="rId61" Type="http://schemas.openxmlformats.org/officeDocument/2006/relationships/tags" Target="../tags/tag272.xml" /><Relationship Id="rId62" Type="http://schemas.openxmlformats.org/officeDocument/2006/relationships/tags" Target="../tags/tag273.xml" /><Relationship Id="rId63" Type="http://schemas.openxmlformats.org/officeDocument/2006/relationships/tags" Target="../tags/tag274.xml" /><Relationship Id="rId64" Type="http://schemas.openxmlformats.org/officeDocument/2006/relationships/tags" Target="../tags/tag275.xml" /><Relationship Id="rId65" Type="http://schemas.openxmlformats.org/officeDocument/2006/relationships/tags" Target="../tags/tag276.xml" /><Relationship Id="rId66" Type="http://schemas.openxmlformats.org/officeDocument/2006/relationships/tags" Target="../tags/tag277.xml" /><Relationship Id="rId67" Type="http://schemas.openxmlformats.org/officeDocument/2006/relationships/tags" Target="../tags/tag278.xml" /><Relationship Id="rId68" Type="http://schemas.openxmlformats.org/officeDocument/2006/relationships/tags" Target="../tags/tag279.xml" /><Relationship Id="rId69" Type="http://schemas.openxmlformats.org/officeDocument/2006/relationships/oleObject" Target="../embeddings/oleObject12.bin" TargetMode="Internal" /><Relationship Id="rId7" Type="http://schemas.openxmlformats.org/officeDocument/2006/relationships/tags" Target="../tags/tag225.xml" /><Relationship Id="rId70" Type="http://schemas.openxmlformats.org/officeDocument/2006/relationships/image" Target="../media/image12.emf" /><Relationship Id="rId71" Type="http://schemas.openxmlformats.org/officeDocument/2006/relationships/tags" Target="../tags/tag280.xml" /><Relationship Id="rId72" Type="http://schemas.openxmlformats.org/officeDocument/2006/relationships/tags" Target="../tags/tag281.xml" /><Relationship Id="rId73" Type="http://schemas.openxmlformats.org/officeDocument/2006/relationships/tags" Target="../tags/tag282.xml" /><Relationship Id="rId74" Type="http://schemas.openxmlformats.org/officeDocument/2006/relationships/tags" Target="../tags/tag283.xml" /><Relationship Id="rId75" Type="http://schemas.openxmlformats.org/officeDocument/2006/relationships/tags" Target="../tags/tag284.xml" /><Relationship Id="rId76" Type="http://schemas.openxmlformats.org/officeDocument/2006/relationships/tags" Target="../tags/tag285.xml" /><Relationship Id="rId77" Type="http://schemas.openxmlformats.org/officeDocument/2006/relationships/tags" Target="../tags/tag286.xml" /><Relationship Id="rId78" Type="http://schemas.openxmlformats.org/officeDocument/2006/relationships/oleObject" Target="../embeddings/oleObject13.bin" TargetMode="Internal" /><Relationship Id="rId79" Type="http://schemas.openxmlformats.org/officeDocument/2006/relationships/image" Target="../media/image13.emf" /><Relationship Id="rId8" Type="http://schemas.openxmlformats.org/officeDocument/2006/relationships/tags" Target="../tags/tag226.xml" /><Relationship Id="rId80" Type="http://schemas.openxmlformats.org/officeDocument/2006/relationships/tags" Target="../tags/tag287.xml" /><Relationship Id="rId81" Type="http://schemas.openxmlformats.org/officeDocument/2006/relationships/tags" Target="../tags/tag288.xml" /><Relationship Id="rId82" Type="http://schemas.openxmlformats.org/officeDocument/2006/relationships/tags" Target="../tags/tag289.xml" /><Relationship Id="rId83" Type="http://schemas.openxmlformats.org/officeDocument/2006/relationships/tags" Target="../tags/tag290.xml" /><Relationship Id="rId84" Type="http://schemas.openxmlformats.org/officeDocument/2006/relationships/tags" Target="../tags/tag291.xml" /><Relationship Id="rId85" Type="http://schemas.openxmlformats.org/officeDocument/2006/relationships/tags" Target="../tags/tag292.xml" /><Relationship Id="rId86" Type="http://schemas.openxmlformats.org/officeDocument/2006/relationships/tags" Target="../tags/tag293.xml" /><Relationship Id="rId87" Type="http://schemas.openxmlformats.org/officeDocument/2006/relationships/tags" Target="../tags/tag294.xml" /><Relationship Id="rId88" Type="http://schemas.openxmlformats.org/officeDocument/2006/relationships/tags" Target="../tags/tag295.xml" /><Relationship Id="rId89" Type="http://schemas.openxmlformats.org/officeDocument/2006/relationships/tags" Target="../tags/tag296.xml" /><Relationship Id="rId9" Type="http://schemas.openxmlformats.org/officeDocument/2006/relationships/tags" Target="../tags/tag227.xml" /><Relationship Id="rId90" Type="http://schemas.openxmlformats.org/officeDocument/2006/relationships/oleObject" Target="../embeddings/oleObject14.bin" TargetMode="Internal" /><Relationship Id="rId91" Type="http://schemas.openxmlformats.org/officeDocument/2006/relationships/image" Target="../media/image14.emf" /><Relationship Id="rId92" Type="http://schemas.openxmlformats.org/officeDocument/2006/relationships/tags" Target="../tags/tag297.xml" /><Relationship Id="rId93" Type="http://schemas.openxmlformats.org/officeDocument/2006/relationships/tags" Target="../tags/tag298.xml" /><Relationship Id="rId94" Type="http://schemas.openxmlformats.org/officeDocument/2006/relationships/tags" Target="../tags/tag299.xml" /><Relationship Id="rId95" Type="http://schemas.openxmlformats.org/officeDocument/2006/relationships/tags" Target="../tags/tag300.xml" /><Relationship Id="rId96" Type="http://schemas.openxmlformats.org/officeDocument/2006/relationships/tags" Target="../tags/tag301.xml" /><Relationship Id="rId97" Type="http://schemas.openxmlformats.org/officeDocument/2006/relationships/tags" Target="../tags/tag302.xml" /><Relationship Id="rId98" Type="http://schemas.openxmlformats.org/officeDocument/2006/relationships/vmlDrawing" Target="../drawings/vmlDrawing7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tags" Target="../tags/tag309.xml" /><Relationship Id="rId100" Type="http://schemas.openxmlformats.org/officeDocument/2006/relationships/tags" Target="../tags/tag374.xml" /><Relationship Id="rId101" Type="http://schemas.openxmlformats.org/officeDocument/2006/relationships/tags" Target="../tags/tag375.xml" /><Relationship Id="rId102" Type="http://schemas.openxmlformats.org/officeDocument/2006/relationships/oleObject" Target="../embeddings/oleObject27.bin" TargetMode="Internal" /><Relationship Id="rId103" Type="http://schemas.openxmlformats.org/officeDocument/2006/relationships/image" Target="../media/image26.emf" /><Relationship Id="rId104" Type="http://schemas.openxmlformats.org/officeDocument/2006/relationships/tags" Target="../tags/tag376.xml" /><Relationship Id="rId105" Type="http://schemas.openxmlformats.org/officeDocument/2006/relationships/tags" Target="../tags/tag377.xml" /><Relationship Id="rId106" Type="http://schemas.openxmlformats.org/officeDocument/2006/relationships/tags" Target="../tags/tag378.xml" /><Relationship Id="rId107" Type="http://schemas.openxmlformats.org/officeDocument/2006/relationships/tags" Target="../tags/tag379.xml" /><Relationship Id="rId108" Type="http://schemas.openxmlformats.org/officeDocument/2006/relationships/vmlDrawing" Target="../drawings/vmlDrawing8.vml" /><Relationship Id="rId11" Type="http://schemas.openxmlformats.org/officeDocument/2006/relationships/tags" Target="../tags/tag310.xml" /><Relationship Id="rId12" Type="http://schemas.openxmlformats.org/officeDocument/2006/relationships/tags" Target="../tags/tag311.xml" /><Relationship Id="rId13" Type="http://schemas.openxmlformats.org/officeDocument/2006/relationships/tags" Target="../tags/tag312.xml" /><Relationship Id="rId14" Type="http://schemas.openxmlformats.org/officeDocument/2006/relationships/tags" Target="../tags/tag313.xml" /><Relationship Id="rId15" Type="http://schemas.openxmlformats.org/officeDocument/2006/relationships/image" Target="../media/image7.jpeg" /><Relationship Id="rId16" Type="http://schemas.openxmlformats.org/officeDocument/2006/relationships/tags" Target="../tags/tag314.xml" /><Relationship Id="rId17" Type="http://schemas.openxmlformats.org/officeDocument/2006/relationships/tags" Target="../tags/tag315.xml" /><Relationship Id="rId18" Type="http://schemas.openxmlformats.org/officeDocument/2006/relationships/tags" Target="../tags/tag316.xml" /><Relationship Id="rId19" Type="http://schemas.openxmlformats.org/officeDocument/2006/relationships/image" Target="../media/image8.png" /><Relationship Id="rId2" Type="http://schemas.openxmlformats.org/officeDocument/2006/relationships/oleObject" Target="../embeddings/oleObject15.bin" TargetMode="Internal" /><Relationship Id="rId20" Type="http://schemas.openxmlformats.org/officeDocument/2006/relationships/tags" Target="../tags/tag317.xml" /><Relationship Id="rId21" Type="http://schemas.openxmlformats.org/officeDocument/2006/relationships/image" Target="../media/image9.png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oleObject" Target="../embeddings/oleObject16.bin" TargetMode="Internal" /><Relationship Id="rId27" Type="http://schemas.openxmlformats.org/officeDocument/2006/relationships/image" Target="../media/image15.emf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image" Target="../media/image4.emf" /><Relationship Id="rId30" Type="http://schemas.openxmlformats.org/officeDocument/2006/relationships/tags" Target="../tags/tag324.xml" /><Relationship Id="rId31" Type="http://schemas.openxmlformats.org/officeDocument/2006/relationships/tags" Target="../tags/tag325.xml" /><Relationship Id="rId32" Type="http://schemas.openxmlformats.org/officeDocument/2006/relationships/tags" Target="../tags/tag326.xml" /><Relationship Id="rId33" Type="http://schemas.openxmlformats.org/officeDocument/2006/relationships/tags" Target="../tags/tag327.xml" /><Relationship Id="rId34" Type="http://schemas.openxmlformats.org/officeDocument/2006/relationships/tags" Target="../tags/tag328.xml" /><Relationship Id="rId35" Type="http://schemas.openxmlformats.org/officeDocument/2006/relationships/tags" Target="../tags/tag329.xml" /><Relationship Id="rId36" Type="http://schemas.openxmlformats.org/officeDocument/2006/relationships/tags" Target="../tags/tag330.xml" /><Relationship Id="rId37" Type="http://schemas.openxmlformats.org/officeDocument/2006/relationships/tags" Target="../tags/tag331.xml" /><Relationship Id="rId38" Type="http://schemas.openxmlformats.org/officeDocument/2006/relationships/tags" Target="../tags/tag332.xml" /><Relationship Id="rId39" Type="http://schemas.openxmlformats.org/officeDocument/2006/relationships/oleObject" Target="../embeddings/oleObject17.bin" TargetMode="Internal" /><Relationship Id="rId4" Type="http://schemas.openxmlformats.org/officeDocument/2006/relationships/tags" Target="../tags/tag303.xml" /><Relationship Id="rId40" Type="http://schemas.openxmlformats.org/officeDocument/2006/relationships/image" Target="../media/image16.emf" /><Relationship Id="rId41" Type="http://schemas.openxmlformats.org/officeDocument/2006/relationships/tags" Target="../tags/tag333.xml" /><Relationship Id="rId42" Type="http://schemas.openxmlformats.org/officeDocument/2006/relationships/tags" Target="../tags/tag334.xml" /><Relationship Id="rId43" Type="http://schemas.openxmlformats.org/officeDocument/2006/relationships/tags" Target="../tags/tag335.xml" /><Relationship Id="rId44" Type="http://schemas.openxmlformats.org/officeDocument/2006/relationships/tags" Target="../tags/tag336.xml" /><Relationship Id="rId45" Type="http://schemas.openxmlformats.org/officeDocument/2006/relationships/tags" Target="../tags/tag337.xml" /><Relationship Id="rId46" Type="http://schemas.openxmlformats.org/officeDocument/2006/relationships/tags" Target="../tags/tag338.xml" /><Relationship Id="rId47" Type="http://schemas.openxmlformats.org/officeDocument/2006/relationships/oleObject" Target="../embeddings/oleObject18.bin" TargetMode="Internal" /><Relationship Id="rId48" Type="http://schemas.openxmlformats.org/officeDocument/2006/relationships/image" Target="../media/image17.emf" /><Relationship Id="rId49" Type="http://schemas.openxmlformats.org/officeDocument/2006/relationships/tags" Target="../tags/tag339.xml" /><Relationship Id="rId5" Type="http://schemas.openxmlformats.org/officeDocument/2006/relationships/tags" Target="../tags/tag304.xml" /><Relationship Id="rId50" Type="http://schemas.openxmlformats.org/officeDocument/2006/relationships/oleObject" Target="../embeddings/oleObject19.bin" TargetMode="Internal" /><Relationship Id="rId51" Type="http://schemas.openxmlformats.org/officeDocument/2006/relationships/image" Target="../media/image18.emf" /><Relationship Id="rId52" Type="http://schemas.openxmlformats.org/officeDocument/2006/relationships/tags" Target="../tags/tag340.xml" /><Relationship Id="rId53" Type="http://schemas.openxmlformats.org/officeDocument/2006/relationships/oleObject" Target="../embeddings/oleObject20.bin" TargetMode="Internal" /><Relationship Id="rId54" Type="http://schemas.openxmlformats.org/officeDocument/2006/relationships/image" Target="../media/image19.emf" /><Relationship Id="rId55" Type="http://schemas.openxmlformats.org/officeDocument/2006/relationships/tags" Target="../tags/tag341.xml" /><Relationship Id="rId56" Type="http://schemas.openxmlformats.org/officeDocument/2006/relationships/oleObject" Target="../embeddings/oleObject21.bin" TargetMode="Internal" /><Relationship Id="rId57" Type="http://schemas.openxmlformats.org/officeDocument/2006/relationships/image" Target="../media/image20.emf" /><Relationship Id="rId58" Type="http://schemas.openxmlformats.org/officeDocument/2006/relationships/tags" Target="../tags/tag342.xml" /><Relationship Id="rId59" Type="http://schemas.openxmlformats.org/officeDocument/2006/relationships/oleObject" Target="../embeddings/oleObject22.bin" TargetMode="Internal" /><Relationship Id="rId6" Type="http://schemas.openxmlformats.org/officeDocument/2006/relationships/tags" Target="../tags/tag305.xml" /><Relationship Id="rId60" Type="http://schemas.openxmlformats.org/officeDocument/2006/relationships/image" Target="../media/image21.emf" /><Relationship Id="rId61" Type="http://schemas.openxmlformats.org/officeDocument/2006/relationships/tags" Target="../tags/tag343.xml" /><Relationship Id="rId62" Type="http://schemas.openxmlformats.org/officeDocument/2006/relationships/oleObject" Target="../embeddings/oleObject23.bin" TargetMode="Internal" /><Relationship Id="rId63" Type="http://schemas.openxmlformats.org/officeDocument/2006/relationships/image" Target="../media/image22.emf" /><Relationship Id="rId64" Type="http://schemas.openxmlformats.org/officeDocument/2006/relationships/tags" Target="../tags/tag344.xml" /><Relationship Id="rId65" Type="http://schemas.openxmlformats.org/officeDocument/2006/relationships/tags" Target="../tags/tag345.xml" /><Relationship Id="rId66" Type="http://schemas.openxmlformats.org/officeDocument/2006/relationships/oleObject" Target="../embeddings/oleObject24.bin" TargetMode="Internal" /><Relationship Id="rId67" Type="http://schemas.openxmlformats.org/officeDocument/2006/relationships/image" Target="../media/image23.emf" /><Relationship Id="rId68" Type="http://schemas.openxmlformats.org/officeDocument/2006/relationships/tags" Target="../tags/tag346.xml" /><Relationship Id="rId69" Type="http://schemas.openxmlformats.org/officeDocument/2006/relationships/tags" Target="../tags/tag347.xml" /><Relationship Id="rId7" Type="http://schemas.openxmlformats.org/officeDocument/2006/relationships/tags" Target="../tags/tag306.xml" /><Relationship Id="rId70" Type="http://schemas.openxmlformats.org/officeDocument/2006/relationships/tags" Target="../tags/tag348.xml" /><Relationship Id="rId71" Type="http://schemas.openxmlformats.org/officeDocument/2006/relationships/tags" Target="../tags/tag349.xml" /><Relationship Id="rId72" Type="http://schemas.openxmlformats.org/officeDocument/2006/relationships/tags" Target="../tags/tag350.xml" /><Relationship Id="rId73" Type="http://schemas.openxmlformats.org/officeDocument/2006/relationships/tags" Target="../tags/tag351.xml" /><Relationship Id="rId74" Type="http://schemas.openxmlformats.org/officeDocument/2006/relationships/oleObject" Target="../embeddings/oleObject25.bin" TargetMode="Internal" /><Relationship Id="rId75" Type="http://schemas.openxmlformats.org/officeDocument/2006/relationships/image" Target="../media/image24.emf" /><Relationship Id="rId76" Type="http://schemas.openxmlformats.org/officeDocument/2006/relationships/tags" Target="../tags/tag352.xml" /><Relationship Id="rId77" Type="http://schemas.openxmlformats.org/officeDocument/2006/relationships/tags" Target="../tags/tag353.xml" /><Relationship Id="rId78" Type="http://schemas.openxmlformats.org/officeDocument/2006/relationships/tags" Target="../tags/tag354.xml" /><Relationship Id="rId79" Type="http://schemas.openxmlformats.org/officeDocument/2006/relationships/tags" Target="../tags/tag355.xml" /><Relationship Id="rId8" Type="http://schemas.openxmlformats.org/officeDocument/2006/relationships/tags" Target="../tags/tag307.xml" /><Relationship Id="rId80" Type="http://schemas.openxmlformats.org/officeDocument/2006/relationships/tags" Target="../tags/tag356.xml" /><Relationship Id="rId81" Type="http://schemas.openxmlformats.org/officeDocument/2006/relationships/tags" Target="../tags/tag357.xml" /><Relationship Id="rId82" Type="http://schemas.openxmlformats.org/officeDocument/2006/relationships/tags" Target="../tags/tag358.xml" /><Relationship Id="rId83" Type="http://schemas.openxmlformats.org/officeDocument/2006/relationships/tags" Target="../tags/tag359.xml" /><Relationship Id="rId84" Type="http://schemas.openxmlformats.org/officeDocument/2006/relationships/tags" Target="../tags/tag360.xml" /><Relationship Id="rId85" Type="http://schemas.openxmlformats.org/officeDocument/2006/relationships/tags" Target="../tags/tag361.xml" /><Relationship Id="rId86" Type="http://schemas.openxmlformats.org/officeDocument/2006/relationships/tags" Target="../tags/tag362.xml" /><Relationship Id="rId87" Type="http://schemas.openxmlformats.org/officeDocument/2006/relationships/tags" Target="../tags/tag363.xml" /><Relationship Id="rId88" Type="http://schemas.openxmlformats.org/officeDocument/2006/relationships/tags" Target="../tags/tag364.xml" /><Relationship Id="rId89" Type="http://schemas.openxmlformats.org/officeDocument/2006/relationships/tags" Target="../tags/tag365.xml" /><Relationship Id="rId9" Type="http://schemas.openxmlformats.org/officeDocument/2006/relationships/tags" Target="../tags/tag308.xml" /><Relationship Id="rId90" Type="http://schemas.openxmlformats.org/officeDocument/2006/relationships/oleObject" Target="../embeddings/oleObject26.bin" TargetMode="Internal" /><Relationship Id="rId91" Type="http://schemas.openxmlformats.org/officeDocument/2006/relationships/image" Target="../media/image25.emf" /><Relationship Id="rId92" Type="http://schemas.openxmlformats.org/officeDocument/2006/relationships/tags" Target="../tags/tag366.xml" /><Relationship Id="rId93" Type="http://schemas.openxmlformats.org/officeDocument/2006/relationships/tags" Target="../tags/tag367.xml" /><Relationship Id="rId94" Type="http://schemas.openxmlformats.org/officeDocument/2006/relationships/tags" Target="../tags/tag368.xml" /><Relationship Id="rId95" Type="http://schemas.openxmlformats.org/officeDocument/2006/relationships/tags" Target="../tags/tag369.xml" /><Relationship Id="rId96" Type="http://schemas.openxmlformats.org/officeDocument/2006/relationships/tags" Target="../tags/tag370.xml" /><Relationship Id="rId97" Type="http://schemas.openxmlformats.org/officeDocument/2006/relationships/tags" Target="../tags/tag371.xml" /><Relationship Id="rId98" Type="http://schemas.openxmlformats.org/officeDocument/2006/relationships/tags" Target="../tags/tag372.xml" /><Relationship Id="rId99" Type="http://schemas.openxmlformats.org/officeDocument/2006/relationships/tags" Target="../tags/tag3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tags" Target="../tags/tag386.xml" /><Relationship Id="rId11" Type="http://schemas.openxmlformats.org/officeDocument/2006/relationships/image" Target="../media/image7.jpeg" /><Relationship Id="rId12" Type="http://schemas.openxmlformats.org/officeDocument/2006/relationships/tags" Target="../tags/tag387.xml" /><Relationship Id="rId13" Type="http://schemas.openxmlformats.org/officeDocument/2006/relationships/tags" Target="../tags/tag388.xml" /><Relationship Id="rId14" Type="http://schemas.openxmlformats.org/officeDocument/2006/relationships/tags" Target="../tags/tag389.xml" /><Relationship Id="rId15" Type="http://schemas.openxmlformats.org/officeDocument/2006/relationships/tags" Target="../tags/tag390.xml" /><Relationship Id="rId16" Type="http://schemas.openxmlformats.org/officeDocument/2006/relationships/tags" Target="../tags/tag391.xml" /><Relationship Id="rId17" Type="http://schemas.openxmlformats.org/officeDocument/2006/relationships/tags" Target="../tags/tag392.xml" /><Relationship Id="rId18" Type="http://schemas.openxmlformats.org/officeDocument/2006/relationships/tags" Target="../tags/tag393.xml" /><Relationship Id="rId19" Type="http://schemas.openxmlformats.org/officeDocument/2006/relationships/tags" Target="../tags/tag394.xml" /><Relationship Id="rId2" Type="http://schemas.openxmlformats.org/officeDocument/2006/relationships/oleObject" Target="../embeddings/oleObject28.bin" TargetMode="Internal" /><Relationship Id="rId20" Type="http://schemas.openxmlformats.org/officeDocument/2006/relationships/tags" Target="../tags/tag395.xml" /><Relationship Id="rId21" Type="http://schemas.openxmlformats.org/officeDocument/2006/relationships/tags" Target="../tags/tag396.xml" /><Relationship Id="rId22" Type="http://schemas.openxmlformats.org/officeDocument/2006/relationships/tags" Target="../tags/tag397.xml" /><Relationship Id="rId23" Type="http://schemas.openxmlformats.org/officeDocument/2006/relationships/tags" Target="../tags/tag398.xml" /><Relationship Id="rId24" Type="http://schemas.openxmlformats.org/officeDocument/2006/relationships/tags" Target="../tags/tag399.xml" /><Relationship Id="rId25" Type="http://schemas.openxmlformats.org/officeDocument/2006/relationships/tags" Target="../tags/tag400.xml" /><Relationship Id="rId26" Type="http://schemas.openxmlformats.org/officeDocument/2006/relationships/tags" Target="../tags/tag401.xml" /><Relationship Id="rId27" Type="http://schemas.openxmlformats.org/officeDocument/2006/relationships/tags" Target="../tags/tag402.xml" /><Relationship Id="rId28" Type="http://schemas.openxmlformats.org/officeDocument/2006/relationships/tags" Target="../tags/tag403.xml" /><Relationship Id="rId29" Type="http://schemas.openxmlformats.org/officeDocument/2006/relationships/tags" Target="../tags/tag404.xml" /><Relationship Id="rId3" Type="http://schemas.openxmlformats.org/officeDocument/2006/relationships/image" Target="../media/image4.emf" /><Relationship Id="rId30" Type="http://schemas.openxmlformats.org/officeDocument/2006/relationships/tags" Target="../tags/tag405.xml" /><Relationship Id="rId31" Type="http://schemas.openxmlformats.org/officeDocument/2006/relationships/tags" Target="../tags/tag406.xml" /><Relationship Id="rId32" Type="http://schemas.openxmlformats.org/officeDocument/2006/relationships/tags" Target="../tags/tag407.xml" /><Relationship Id="rId33" Type="http://schemas.openxmlformats.org/officeDocument/2006/relationships/tags" Target="../tags/tag408.xml" /><Relationship Id="rId34" Type="http://schemas.openxmlformats.org/officeDocument/2006/relationships/tags" Target="../tags/tag409.xml" /><Relationship Id="rId35" Type="http://schemas.openxmlformats.org/officeDocument/2006/relationships/tags" Target="../tags/tag410.xml" /><Relationship Id="rId36" Type="http://schemas.openxmlformats.org/officeDocument/2006/relationships/tags" Target="../tags/tag411.xml" /><Relationship Id="rId37" Type="http://schemas.openxmlformats.org/officeDocument/2006/relationships/tags" Target="../tags/tag412.xml" /><Relationship Id="rId38" Type="http://schemas.openxmlformats.org/officeDocument/2006/relationships/tags" Target="../tags/tag413.xml" /><Relationship Id="rId39" Type="http://schemas.openxmlformats.org/officeDocument/2006/relationships/tags" Target="../tags/tag414.xml" /><Relationship Id="rId4" Type="http://schemas.openxmlformats.org/officeDocument/2006/relationships/tags" Target="../tags/tag380.xml" /><Relationship Id="rId40" Type="http://schemas.openxmlformats.org/officeDocument/2006/relationships/tags" Target="../tags/tag415.xml" /><Relationship Id="rId41" Type="http://schemas.openxmlformats.org/officeDocument/2006/relationships/tags" Target="../tags/tag416.xml" /><Relationship Id="rId42" Type="http://schemas.openxmlformats.org/officeDocument/2006/relationships/tags" Target="../tags/tag417.xml" /><Relationship Id="rId43" Type="http://schemas.openxmlformats.org/officeDocument/2006/relationships/tags" Target="../tags/tag418.xml" /><Relationship Id="rId44" Type="http://schemas.openxmlformats.org/officeDocument/2006/relationships/tags" Target="../tags/tag419.xml" /><Relationship Id="rId45" Type="http://schemas.openxmlformats.org/officeDocument/2006/relationships/image" Target="../media/image9.png" /><Relationship Id="rId46" Type="http://schemas.openxmlformats.org/officeDocument/2006/relationships/tags" Target="../tags/tag420.xml" /><Relationship Id="rId47" Type="http://schemas.openxmlformats.org/officeDocument/2006/relationships/tags" Target="../tags/tag421.xml" /><Relationship Id="rId48" Type="http://schemas.openxmlformats.org/officeDocument/2006/relationships/tags" Target="../tags/tag422.xml" /><Relationship Id="rId49" Type="http://schemas.openxmlformats.org/officeDocument/2006/relationships/image" Target="../media/image8.png" /><Relationship Id="rId5" Type="http://schemas.openxmlformats.org/officeDocument/2006/relationships/tags" Target="../tags/tag381.xml" /><Relationship Id="rId50" Type="http://schemas.openxmlformats.org/officeDocument/2006/relationships/tags" Target="../tags/tag423.xml" /><Relationship Id="rId51" Type="http://schemas.openxmlformats.org/officeDocument/2006/relationships/tags" Target="../tags/tag424.xml" /><Relationship Id="rId52" Type="http://schemas.openxmlformats.org/officeDocument/2006/relationships/tags" Target="../tags/tag425.xml" /><Relationship Id="rId53" Type="http://schemas.openxmlformats.org/officeDocument/2006/relationships/tags" Target="../tags/tag426.xml" /><Relationship Id="rId54" Type="http://schemas.openxmlformats.org/officeDocument/2006/relationships/tags" Target="../tags/tag427.xml" /><Relationship Id="rId55" Type="http://schemas.openxmlformats.org/officeDocument/2006/relationships/tags" Target="../tags/tag428.xml" /><Relationship Id="rId56" Type="http://schemas.openxmlformats.org/officeDocument/2006/relationships/tags" Target="../tags/tag429.xml" /><Relationship Id="rId57" Type="http://schemas.openxmlformats.org/officeDocument/2006/relationships/tags" Target="../tags/tag430.xml" /><Relationship Id="rId58" Type="http://schemas.openxmlformats.org/officeDocument/2006/relationships/tags" Target="../tags/tag431.xml" /><Relationship Id="rId59" Type="http://schemas.openxmlformats.org/officeDocument/2006/relationships/tags" Target="../tags/tag432.xml" /><Relationship Id="rId6" Type="http://schemas.openxmlformats.org/officeDocument/2006/relationships/tags" Target="../tags/tag382.xml" /><Relationship Id="rId60" Type="http://schemas.openxmlformats.org/officeDocument/2006/relationships/tags" Target="../tags/tag433.xml" /><Relationship Id="rId61" Type="http://schemas.openxmlformats.org/officeDocument/2006/relationships/tags" Target="../tags/tag434.xml" /><Relationship Id="rId62" Type="http://schemas.openxmlformats.org/officeDocument/2006/relationships/tags" Target="../tags/tag435.xml" /><Relationship Id="rId63" Type="http://schemas.openxmlformats.org/officeDocument/2006/relationships/tags" Target="../tags/tag436.xml" /><Relationship Id="rId64" Type="http://schemas.openxmlformats.org/officeDocument/2006/relationships/tags" Target="../tags/tag437.xml" /><Relationship Id="rId65" Type="http://schemas.openxmlformats.org/officeDocument/2006/relationships/tags" Target="../tags/tag438.xml" /><Relationship Id="rId66" Type="http://schemas.openxmlformats.org/officeDocument/2006/relationships/tags" Target="../tags/tag439.xml" /><Relationship Id="rId67" Type="http://schemas.openxmlformats.org/officeDocument/2006/relationships/tags" Target="../tags/tag440.xml" /><Relationship Id="rId68" Type="http://schemas.openxmlformats.org/officeDocument/2006/relationships/tags" Target="../tags/tag441.xml" /><Relationship Id="rId69" Type="http://schemas.openxmlformats.org/officeDocument/2006/relationships/tags" Target="../tags/tag442.xml" /><Relationship Id="rId7" Type="http://schemas.openxmlformats.org/officeDocument/2006/relationships/tags" Target="../tags/tag383.xml" /><Relationship Id="rId70" Type="http://schemas.openxmlformats.org/officeDocument/2006/relationships/tags" Target="../tags/tag443.xml" /><Relationship Id="rId71" Type="http://schemas.openxmlformats.org/officeDocument/2006/relationships/vmlDrawing" Target="../drawings/vmlDrawing9.vml" /><Relationship Id="rId8" Type="http://schemas.openxmlformats.org/officeDocument/2006/relationships/tags" Target="../tags/tag384.xml" /><Relationship Id="rId9" Type="http://schemas.openxmlformats.org/officeDocument/2006/relationships/tags" Target="../tags/tag3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tags" Target="../tags/tag450.xml" /><Relationship Id="rId100" Type="http://schemas.openxmlformats.org/officeDocument/2006/relationships/tags" Target="../tags/tag537.xml" /><Relationship Id="rId101" Type="http://schemas.openxmlformats.org/officeDocument/2006/relationships/tags" Target="../tags/tag538.xml" /><Relationship Id="rId102" Type="http://schemas.openxmlformats.org/officeDocument/2006/relationships/tags" Target="../tags/tag539.xml" /><Relationship Id="rId103" Type="http://schemas.openxmlformats.org/officeDocument/2006/relationships/tags" Target="../tags/tag540.xml" /><Relationship Id="rId104" Type="http://schemas.openxmlformats.org/officeDocument/2006/relationships/tags" Target="../tags/tag541.xml" /><Relationship Id="rId105" Type="http://schemas.openxmlformats.org/officeDocument/2006/relationships/tags" Target="../tags/tag542.xml" /><Relationship Id="rId106" Type="http://schemas.openxmlformats.org/officeDocument/2006/relationships/tags" Target="../tags/tag543.xml" /><Relationship Id="rId107" Type="http://schemas.openxmlformats.org/officeDocument/2006/relationships/tags" Target="../tags/tag544.xml" /><Relationship Id="rId108" Type="http://schemas.openxmlformats.org/officeDocument/2006/relationships/tags" Target="../tags/tag545.xml" /><Relationship Id="rId109" Type="http://schemas.openxmlformats.org/officeDocument/2006/relationships/tags" Target="../tags/tag546.xml" /><Relationship Id="rId11" Type="http://schemas.openxmlformats.org/officeDocument/2006/relationships/tags" Target="../tags/tag451.xml" /><Relationship Id="rId110" Type="http://schemas.openxmlformats.org/officeDocument/2006/relationships/tags" Target="../tags/tag547.xml" /><Relationship Id="rId111" Type="http://schemas.openxmlformats.org/officeDocument/2006/relationships/tags" Target="../tags/tag548.xml" /><Relationship Id="rId112" Type="http://schemas.openxmlformats.org/officeDocument/2006/relationships/tags" Target="../tags/tag549.xml" /><Relationship Id="rId113" Type="http://schemas.openxmlformats.org/officeDocument/2006/relationships/tags" Target="../tags/tag550.xml" /><Relationship Id="rId114" Type="http://schemas.openxmlformats.org/officeDocument/2006/relationships/tags" Target="../tags/tag551.xml" /><Relationship Id="rId115" Type="http://schemas.openxmlformats.org/officeDocument/2006/relationships/tags" Target="../tags/tag552.xml" /><Relationship Id="rId116" Type="http://schemas.openxmlformats.org/officeDocument/2006/relationships/tags" Target="../tags/tag553.xml" /><Relationship Id="rId117" Type="http://schemas.openxmlformats.org/officeDocument/2006/relationships/tags" Target="../tags/tag554.xml" /><Relationship Id="rId118" Type="http://schemas.openxmlformats.org/officeDocument/2006/relationships/tags" Target="../tags/tag555.xml" /><Relationship Id="rId119" Type="http://schemas.openxmlformats.org/officeDocument/2006/relationships/tags" Target="../tags/tag556.xml" /><Relationship Id="rId12" Type="http://schemas.openxmlformats.org/officeDocument/2006/relationships/tags" Target="../tags/tag452.xml" /><Relationship Id="rId120" Type="http://schemas.openxmlformats.org/officeDocument/2006/relationships/tags" Target="../tags/tag557.xml" /><Relationship Id="rId121" Type="http://schemas.openxmlformats.org/officeDocument/2006/relationships/tags" Target="../tags/tag558.xml" /><Relationship Id="rId122" Type="http://schemas.openxmlformats.org/officeDocument/2006/relationships/tags" Target="../tags/tag559.xml" /><Relationship Id="rId123" Type="http://schemas.openxmlformats.org/officeDocument/2006/relationships/tags" Target="../tags/tag560.xml" /><Relationship Id="rId124" Type="http://schemas.openxmlformats.org/officeDocument/2006/relationships/tags" Target="../tags/tag561.xml" /><Relationship Id="rId125" Type="http://schemas.openxmlformats.org/officeDocument/2006/relationships/tags" Target="../tags/tag562.xml" /><Relationship Id="rId126" Type="http://schemas.openxmlformats.org/officeDocument/2006/relationships/tags" Target="../tags/tag563.xml" /><Relationship Id="rId127" Type="http://schemas.openxmlformats.org/officeDocument/2006/relationships/tags" Target="../tags/tag564.xml" /><Relationship Id="rId128" Type="http://schemas.openxmlformats.org/officeDocument/2006/relationships/oleObject" Target="../embeddings/oleObject30.bin" TargetMode="Internal" /><Relationship Id="rId129" Type="http://schemas.openxmlformats.org/officeDocument/2006/relationships/image" Target="../media/image27.emf" /><Relationship Id="rId13" Type="http://schemas.openxmlformats.org/officeDocument/2006/relationships/tags" Target="../tags/tag453.xml" /><Relationship Id="rId130" Type="http://schemas.openxmlformats.org/officeDocument/2006/relationships/tags" Target="../tags/tag565.xml" /><Relationship Id="rId131" Type="http://schemas.openxmlformats.org/officeDocument/2006/relationships/tags" Target="../tags/tag566.xml" /><Relationship Id="rId132" Type="http://schemas.openxmlformats.org/officeDocument/2006/relationships/tags" Target="../tags/tag567.xml" /><Relationship Id="rId133" Type="http://schemas.openxmlformats.org/officeDocument/2006/relationships/tags" Target="../tags/tag568.xml" /><Relationship Id="rId134" Type="http://schemas.openxmlformats.org/officeDocument/2006/relationships/tags" Target="../tags/tag569.xml" /><Relationship Id="rId135" Type="http://schemas.openxmlformats.org/officeDocument/2006/relationships/tags" Target="../tags/tag570.xml" /><Relationship Id="rId136" Type="http://schemas.openxmlformats.org/officeDocument/2006/relationships/tags" Target="../tags/tag571.xml" /><Relationship Id="rId137" Type="http://schemas.openxmlformats.org/officeDocument/2006/relationships/tags" Target="../tags/tag572.xml" /><Relationship Id="rId138" Type="http://schemas.openxmlformats.org/officeDocument/2006/relationships/tags" Target="../tags/tag573.xml" /><Relationship Id="rId139" Type="http://schemas.openxmlformats.org/officeDocument/2006/relationships/tags" Target="../tags/tag574.xml" /><Relationship Id="rId14" Type="http://schemas.openxmlformats.org/officeDocument/2006/relationships/tags" Target="../tags/tag454.xml" /><Relationship Id="rId140" Type="http://schemas.openxmlformats.org/officeDocument/2006/relationships/tags" Target="../tags/tag575.xml" /><Relationship Id="rId141" Type="http://schemas.openxmlformats.org/officeDocument/2006/relationships/tags" Target="../tags/tag576.xml" /><Relationship Id="rId142" Type="http://schemas.openxmlformats.org/officeDocument/2006/relationships/tags" Target="../tags/tag577.xml" /><Relationship Id="rId143" Type="http://schemas.openxmlformats.org/officeDocument/2006/relationships/tags" Target="../tags/tag578.xml" /><Relationship Id="rId144" Type="http://schemas.openxmlformats.org/officeDocument/2006/relationships/tags" Target="../tags/tag579.xml" /><Relationship Id="rId145" Type="http://schemas.openxmlformats.org/officeDocument/2006/relationships/oleObject" Target="../embeddings/oleObject31.bin" TargetMode="Internal" /><Relationship Id="rId146" Type="http://schemas.openxmlformats.org/officeDocument/2006/relationships/image" Target="../media/image28.emf" /><Relationship Id="rId147" Type="http://schemas.openxmlformats.org/officeDocument/2006/relationships/oleObject" Target="../embeddings/oleObject32.bin" TargetMode="Internal" /><Relationship Id="rId148" Type="http://schemas.openxmlformats.org/officeDocument/2006/relationships/image" Target="../media/image29.emf" /><Relationship Id="rId149" Type="http://schemas.openxmlformats.org/officeDocument/2006/relationships/oleObject" Target="../embeddings/oleObject33.bin" TargetMode="Internal" /><Relationship Id="rId15" Type="http://schemas.openxmlformats.org/officeDocument/2006/relationships/tags" Target="../tags/tag455.xml" /><Relationship Id="rId150" Type="http://schemas.openxmlformats.org/officeDocument/2006/relationships/image" Target="../media/image30.emf" /><Relationship Id="rId151" Type="http://schemas.openxmlformats.org/officeDocument/2006/relationships/oleObject" Target="../embeddings/oleObject34.bin" TargetMode="Internal" /><Relationship Id="rId152" Type="http://schemas.openxmlformats.org/officeDocument/2006/relationships/image" Target="../media/image31.emf" /><Relationship Id="rId153" Type="http://schemas.openxmlformats.org/officeDocument/2006/relationships/tags" Target="../tags/tag580.xml" /><Relationship Id="rId154" Type="http://schemas.openxmlformats.org/officeDocument/2006/relationships/tags" Target="../tags/tag581.xml" /><Relationship Id="rId155" Type="http://schemas.openxmlformats.org/officeDocument/2006/relationships/tags" Target="../tags/tag582.xml" /><Relationship Id="rId156" Type="http://schemas.openxmlformats.org/officeDocument/2006/relationships/vmlDrawing" Target="../drawings/vmlDrawing10.vml" /><Relationship Id="rId16" Type="http://schemas.openxmlformats.org/officeDocument/2006/relationships/tags" Target="../tags/tag456.xml" /><Relationship Id="rId17" Type="http://schemas.openxmlformats.org/officeDocument/2006/relationships/tags" Target="../tags/tag457.xml" /><Relationship Id="rId18" Type="http://schemas.openxmlformats.org/officeDocument/2006/relationships/tags" Target="../tags/tag458.xml" /><Relationship Id="rId19" Type="http://schemas.openxmlformats.org/officeDocument/2006/relationships/tags" Target="../tags/tag459.xml" /><Relationship Id="rId2" Type="http://schemas.openxmlformats.org/officeDocument/2006/relationships/oleObject" Target="../embeddings/oleObject29.bin" TargetMode="Internal" /><Relationship Id="rId20" Type="http://schemas.openxmlformats.org/officeDocument/2006/relationships/tags" Target="../tags/tag460.xml" /><Relationship Id="rId21" Type="http://schemas.openxmlformats.org/officeDocument/2006/relationships/tags" Target="../tags/tag461.xml" /><Relationship Id="rId22" Type="http://schemas.openxmlformats.org/officeDocument/2006/relationships/tags" Target="../tags/tag462.xml" /><Relationship Id="rId23" Type="http://schemas.openxmlformats.org/officeDocument/2006/relationships/tags" Target="../tags/tag463.xml" /><Relationship Id="rId24" Type="http://schemas.openxmlformats.org/officeDocument/2006/relationships/image" Target="../media/image7.jpeg" /><Relationship Id="rId25" Type="http://schemas.openxmlformats.org/officeDocument/2006/relationships/tags" Target="../tags/tag464.xml" /><Relationship Id="rId26" Type="http://schemas.openxmlformats.org/officeDocument/2006/relationships/image" Target="../media/image8.png" /><Relationship Id="rId27" Type="http://schemas.openxmlformats.org/officeDocument/2006/relationships/tags" Target="../tags/tag465.xml" /><Relationship Id="rId28" Type="http://schemas.openxmlformats.org/officeDocument/2006/relationships/image" Target="../media/image9.png" /><Relationship Id="rId29" Type="http://schemas.openxmlformats.org/officeDocument/2006/relationships/tags" Target="../tags/tag466.xml" /><Relationship Id="rId3" Type="http://schemas.openxmlformats.org/officeDocument/2006/relationships/image" Target="../media/image4.emf" /><Relationship Id="rId30" Type="http://schemas.openxmlformats.org/officeDocument/2006/relationships/tags" Target="../tags/tag467.xml" /><Relationship Id="rId31" Type="http://schemas.openxmlformats.org/officeDocument/2006/relationships/tags" Target="../tags/tag468.xml" /><Relationship Id="rId32" Type="http://schemas.openxmlformats.org/officeDocument/2006/relationships/tags" Target="../tags/tag469.xml" /><Relationship Id="rId33" Type="http://schemas.openxmlformats.org/officeDocument/2006/relationships/tags" Target="../tags/tag470.xml" /><Relationship Id="rId34" Type="http://schemas.openxmlformats.org/officeDocument/2006/relationships/tags" Target="../tags/tag471.xml" /><Relationship Id="rId35" Type="http://schemas.openxmlformats.org/officeDocument/2006/relationships/tags" Target="../tags/tag472.xml" /><Relationship Id="rId36" Type="http://schemas.openxmlformats.org/officeDocument/2006/relationships/tags" Target="../tags/tag473.xml" /><Relationship Id="rId37" Type="http://schemas.openxmlformats.org/officeDocument/2006/relationships/tags" Target="../tags/tag474.xml" /><Relationship Id="rId38" Type="http://schemas.openxmlformats.org/officeDocument/2006/relationships/tags" Target="../tags/tag475.xml" /><Relationship Id="rId39" Type="http://schemas.openxmlformats.org/officeDocument/2006/relationships/tags" Target="../tags/tag476.xml" /><Relationship Id="rId4" Type="http://schemas.openxmlformats.org/officeDocument/2006/relationships/tags" Target="../tags/tag444.xml" /><Relationship Id="rId40" Type="http://schemas.openxmlformats.org/officeDocument/2006/relationships/tags" Target="../tags/tag477.xml" /><Relationship Id="rId41" Type="http://schemas.openxmlformats.org/officeDocument/2006/relationships/tags" Target="../tags/tag478.xml" /><Relationship Id="rId42" Type="http://schemas.openxmlformats.org/officeDocument/2006/relationships/tags" Target="../tags/tag479.xml" /><Relationship Id="rId43" Type="http://schemas.openxmlformats.org/officeDocument/2006/relationships/tags" Target="../tags/tag480.xml" /><Relationship Id="rId44" Type="http://schemas.openxmlformats.org/officeDocument/2006/relationships/tags" Target="../tags/tag481.xml" /><Relationship Id="rId45" Type="http://schemas.openxmlformats.org/officeDocument/2006/relationships/tags" Target="../tags/tag482.xml" /><Relationship Id="rId46" Type="http://schemas.openxmlformats.org/officeDocument/2006/relationships/tags" Target="../tags/tag483.xml" /><Relationship Id="rId47" Type="http://schemas.openxmlformats.org/officeDocument/2006/relationships/tags" Target="../tags/tag484.xml" /><Relationship Id="rId48" Type="http://schemas.openxmlformats.org/officeDocument/2006/relationships/tags" Target="../tags/tag485.xml" /><Relationship Id="rId49" Type="http://schemas.openxmlformats.org/officeDocument/2006/relationships/tags" Target="../tags/tag486.xml" /><Relationship Id="rId5" Type="http://schemas.openxmlformats.org/officeDocument/2006/relationships/tags" Target="../tags/tag445.xml" /><Relationship Id="rId50" Type="http://schemas.openxmlformats.org/officeDocument/2006/relationships/tags" Target="../tags/tag487.xml" /><Relationship Id="rId51" Type="http://schemas.openxmlformats.org/officeDocument/2006/relationships/tags" Target="../tags/tag488.xml" /><Relationship Id="rId52" Type="http://schemas.openxmlformats.org/officeDocument/2006/relationships/tags" Target="../tags/tag489.xml" /><Relationship Id="rId53" Type="http://schemas.openxmlformats.org/officeDocument/2006/relationships/tags" Target="../tags/tag490.xml" /><Relationship Id="rId54" Type="http://schemas.openxmlformats.org/officeDocument/2006/relationships/tags" Target="../tags/tag491.xml" /><Relationship Id="rId55" Type="http://schemas.openxmlformats.org/officeDocument/2006/relationships/tags" Target="../tags/tag492.xml" /><Relationship Id="rId56" Type="http://schemas.openxmlformats.org/officeDocument/2006/relationships/tags" Target="../tags/tag493.xml" /><Relationship Id="rId57" Type="http://schemas.openxmlformats.org/officeDocument/2006/relationships/tags" Target="../tags/tag494.xml" /><Relationship Id="rId58" Type="http://schemas.openxmlformats.org/officeDocument/2006/relationships/tags" Target="../tags/tag495.xml" /><Relationship Id="rId59" Type="http://schemas.openxmlformats.org/officeDocument/2006/relationships/tags" Target="../tags/tag496.xml" /><Relationship Id="rId6" Type="http://schemas.openxmlformats.org/officeDocument/2006/relationships/tags" Target="../tags/tag446.xml" /><Relationship Id="rId60" Type="http://schemas.openxmlformats.org/officeDocument/2006/relationships/tags" Target="../tags/tag497.xml" /><Relationship Id="rId61" Type="http://schemas.openxmlformats.org/officeDocument/2006/relationships/tags" Target="../tags/tag498.xml" /><Relationship Id="rId62" Type="http://schemas.openxmlformats.org/officeDocument/2006/relationships/tags" Target="../tags/tag499.xml" /><Relationship Id="rId63" Type="http://schemas.openxmlformats.org/officeDocument/2006/relationships/tags" Target="../tags/tag500.xml" /><Relationship Id="rId64" Type="http://schemas.openxmlformats.org/officeDocument/2006/relationships/tags" Target="../tags/tag501.xml" /><Relationship Id="rId65" Type="http://schemas.openxmlformats.org/officeDocument/2006/relationships/tags" Target="../tags/tag502.xml" /><Relationship Id="rId66" Type="http://schemas.openxmlformats.org/officeDocument/2006/relationships/tags" Target="../tags/tag503.xml" /><Relationship Id="rId67" Type="http://schemas.openxmlformats.org/officeDocument/2006/relationships/tags" Target="../tags/tag504.xml" /><Relationship Id="rId68" Type="http://schemas.openxmlformats.org/officeDocument/2006/relationships/tags" Target="../tags/tag505.xml" /><Relationship Id="rId69" Type="http://schemas.openxmlformats.org/officeDocument/2006/relationships/tags" Target="../tags/tag506.xml" /><Relationship Id="rId7" Type="http://schemas.openxmlformats.org/officeDocument/2006/relationships/tags" Target="../tags/tag447.xml" /><Relationship Id="rId70" Type="http://schemas.openxmlformats.org/officeDocument/2006/relationships/tags" Target="../tags/tag507.xml" /><Relationship Id="rId71" Type="http://schemas.openxmlformats.org/officeDocument/2006/relationships/tags" Target="../tags/tag508.xml" /><Relationship Id="rId72" Type="http://schemas.openxmlformats.org/officeDocument/2006/relationships/tags" Target="../tags/tag509.xml" /><Relationship Id="rId73" Type="http://schemas.openxmlformats.org/officeDocument/2006/relationships/tags" Target="../tags/tag510.xml" /><Relationship Id="rId74" Type="http://schemas.openxmlformats.org/officeDocument/2006/relationships/tags" Target="../tags/tag511.xml" /><Relationship Id="rId75" Type="http://schemas.openxmlformats.org/officeDocument/2006/relationships/tags" Target="../tags/tag512.xml" /><Relationship Id="rId76" Type="http://schemas.openxmlformats.org/officeDocument/2006/relationships/tags" Target="../tags/tag513.xml" /><Relationship Id="rId77" Type="http://schemas.openxmlformats.org/officeDocument/2006/relationships/tags" Target="../tags/tag514.xml" /><Relationship Id="rId78" Type="http://schemas.openxmlformats.org/officeDocument/2006/relationships/tags" Target="../tags/tag515.xml" /><Relationship Id="rId79" Type="http://schemas.openxmlformats.org/officeDocument/2006/relationships/tags" Target="../tags/tag516.xml" /><Relationship Id="rId8" Type="http://schemas.openxmlformats.org/officeDocument/2006/relationships/tags" Target="../tags/tag448.xml" /><Relationship Id="rId80" Type="http://schemas.openxmlformats.org/officeDocument/2006/relationships/tags" Target="../tags/tag517.xml" /><Relationship Id="rId81" Type="http://schemas.openxmlformats.org/officeDocument/2006/relationships/tags" Target="../tags/tag518.xml" /><Relationship Id="rId82" Type="http://schemas.openxmlformats.org/officeDocument/2006/relationships/tags" Target="../tags/tag519.xml" /><Relationship Id="rId83" Type="http://schemas.openxmlformats.org/officeDocument/2006/relationships/tags" Target="../tags/tag520.xml" /><Relationship Id="rId84" Type="http://schemas.openxmlformats.org/officeDocument/2006/relationships/tags" Target="../tags/tag521.xml" /><Relationship Id="rId85" Type="http://schemas.openxmlformats.org/officeDocument/2006/relationships/tags" Target="../tags/tag522.xml" /><Relationship Id="rId86" Type="http://schemas.openxmlformats.org/officeDocument/2006/relationships/tags" Target="../tags/tag523.xml" /><Relationship Id="rId87" Type="http://schemas.openxmlformats.org/officeDocument/2006/relationships/tags" Target="../tags/tag524.xml" /><Relationship Id="rId88" Type="http://schemas.openxmlformats.org/officeDocument/2006/relationships/tags" Target="../tags/tag525.xml" /><Relationship Id="rId89" Type="http://schemas.openxmlformats.org/officeDocument/2006/relationships/tags" Target="../tags/tag526.xml" /><Relationship Id="rId9" Type="http://schemas.openxmlformats.org/officeDocument/2006/relationships/tags" Target="../tags/tag449.xml" /><Relationship Id="rId90" Type="http://schemas.openxmlformats.org/officeDocument/2006/relationships/tags" Target="../tags/tag527.xml" /><Relationship Id="rId91" Type="http://schemas.openxmlformats.org/officeDocument/2006/relationships/tags" Target="../tags/tag528.xml" /><Relationship Id="rId92" Type="http://schemas.openxmlformats.org/officeDocument/2006/relationships/tags" Target="../tags/tag529.xml" /><Relationship Id="rId93" Type="http://schemas.openxmlformats.org/officeDocument/2006/relationships/tags" Target="../tags/tag530.xml" /><Relationship Id="rId94" Type="http://schemas.openxmlformats.org/officeDocument/2006/relationships/tags" Target="../tags/tag531.xml" /><Relationship Id="rId95" Type="http://schemas.openxmlformats.org/officeDocument/2006/relationships/tags" Target="../tags/tag532.xml" /><Relationship Id="rId96" Type="http://schemas.openxmlformats.org/officeDocument/2006/relationships/tags" Target="../tags/tag533.xml" /><Relationship Id="rId97" Type="http://schemas.openxmlformats.org/officeDocument/2006/relationships/tags" Target="../tags/tag534.xml" /><Relationship Id="rId98" Type="http://schemas.openxmlformats.org/officeDocument/2006/relationships/tags" Target="../tags/tag535.xml" /><Relationship Id="rId99" Type="http://schemas.openxmlformats.org/officeDocument/2006/relationships/tags" Target="../tags/tag5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tags" Target="../tags/tag589.xml" /><Relationship Id="rId100" Type="http://schemas.openxmlformats.org/officeDocument/2006/relationships/tags" Target="../tags/tag671.xml" /><Relationship Id="rId101" Type="http://schemas.openxmlformats.org/officeDocument/2006/relationships/tags" Target="../tags/tag672.xml" /><Relationship Id="rId102" Type="http://schemas.openxmlformats.org/officeDocument/2006/relationships/tags" Target="../tags/tag673.xml" /><Relationship Id="rId103" Type="http://schemas.openxmlformats.org/officeDocument/2006/relationships/tags" Target="../tags/tag674.xml" /><Relationship Id="rId104" Type="http://schemas.openxmlformats.org/officeDocument/2006/relationships/tags" Target="../tags/tag675.xml" /><Relationship Id="rId105" Type="http://schemas.openxmlformats.org/officeDocument/2006/relationships/tags" Target="../tags/tag676.xml" /><Relationship Id="rId106" Type="http://schemas.openxmlformats.org/officeDocument/2006/relationships/tags" Target="../tags/tag677.xml" /><Relationship Id="rId107" Type="http://schemas.openxmlformats.org/officeDocument/2006/relationships/tags" Target="../tags/tag678.xml" /><Relationship Id="rId108" Type="http://schemas.openxmlformats.org/officeDocument/2006/relationships/tags" Target="../tags/tag679.xml" /><Relationship Id="rId109" Type="http://schemas.openxmlformats.org/officeDocument/2006/relationships/vmlDrawing" Target="../drawings/vmlDrawing11.vml" /><Relationship Id="rId11" Type="http://schemas.openxmlformats.org/officeDocument/2006/relationships/tags" Target="../tags/tag590.xml" /><Relationship Id="rId12" Type="http://schemas.openxmlformats.org/officeDocument/2006/relationships/tags" Target="../tags/tag591.xml" /><Relationship Id="rId13" Type="http://schemas.openxmlformats.org/officeDocument/2006/relationships/tags" Target="../tags/tag592.xml" /><Relationship Id="rId14" Type="http://schemas.openxmlformats.org/officeDocument/2006/relationships/tags" Target="../tags/tag593.xml" /><Relationship Id="rId15" Type="http://schemas.openxmlformats.org/officeDocument/2006/relationships/oleObject" Target="../embeddings/oleObject36.bin" TargetMode="Internal" /><Relationship Id="rId16" Type="http://schemas.openxmlformats.org/officeDocument/2006/relationships/image" Target="../media/image32.emf" /><Relationship Id="rId17" Type="http://schemas.openxmlformats.org/officeDocument/2006/relationships/tags" Target="../tags/tag594.xml" /><Relationship Id="rId18" Type="http://schemas.openxmlformats.org/officeDocument/2006/relationships/tags" Target="../tags/tag595.xml" /><Relationship Id="rId19" Type="http://schemas.openxmlformats.org/officeDocument/2006/relationships/tags" Target="../tags/tag596.xml" /><Relationship Id="rId2" Type="http://schemas.openxmlformats.org/officeDocument/2006/relationships/oleObject" Target="../embeddings/oleObject35.bin" TargetMode="Internal" /><Relationship Id="rId20" Type="http://schemas.openxmlformats.org/officeDocument/2006/relationships/tags" Target="../tags/tag597.xml" /><Relationship Id="rId21" Type="http://schemas.openxmlformats.org/officeDocument/2006/relationships/tags" Target="../tags/tag598.xml" /><Relationship Id="rId22" Type="http://schemas.openxmlformats.org/officeDocument/2006/relationships/tags" Target="../tags/tag599.xml" /><Relationship Id="rId23" Type="http://schemas.openxmlformats.org/officeDocument/2006/relationships/tags" Target="../tags/tag600.xml" /><Relationship Id="rId24" Type="http://schemas.openxmlformats.org/officeDocument/2006/relationships/tags" Target="../tags/tag601.xml" /><Relationship Id="rId25" Type="http://schemas.openxmlformats.org/officeDocument/2006/relationships/tags" Target="../tags/tag602.xml" /><Relationship Id="rId26" Type="http://schemas.openxmlformats.org/officeDocument/2006/relationships/tags" Target="../tags/tag603.xml" /><Relationship Id="rId27" Type="http://schemas.openxmlformats.org/officeDocument/2006/relationships/tags" Target="../tags/tag604.xml" /><Relationship Id="rId28" Type="http://schemas.openxmlformats.org/officeDocument/2006/relationships/tags" Target="../tags/tag605.xml" /><Relationship Id="rId29" Type="http://schemas.openxmlformats.org/officeDocument/2006/relationships/tags" Target="../tags/tag606.xml" /><Relationship Id="rId3" Type="http://schemas.openxmlformats.org/officeDocument/2006/relationships/image" Target="../media/image4.emf" /><Relationship Id="rId30" Type="http://schemas.openxmlformats.org/officeDocument/2006/relationships/tags" Target="../tags/tag607.xml" /><Relationship Id="rId31" Type="http://schemas.openxmlformats.org/officeDocument/2006/relationships/tags" Target="../tags/tag608.xml" /><Relationship Id="rId32" Type="http://schemas.openxmlformats.org/officeDocument/2006/relationships/tags" Target="../tags/tag609.xml" /><Relationship Id="rId33" Type="http://schemas.openxmlformats.org/officeDocument/2006/relationships/tags" Target="../tags/tag610.xml" /><Relationship Id="rId34" Type="http://schemas.openxmlformats.org/officeDocument/2006/relationships/tags" Target="../tags/tag611.xml" /><Relationship Id="rId35" Type="http://schemas.openxmlformats.org/officeDocument/2006/relationships/oleObject" Target="../embeddings/oleObject37.bin" TargetMode="Internal" /><Relationship Id="rId36" Type="http://schemas.openxmlformats.org/officeDocument/2006/relationships/image" Target="../media/image33.emf" /><Relationship Id="rId37" Type="http://schemas.openxmlformats.org/officeDocument/2006/relationships/tags" Target="../tags/tag612.xml" /><Relationship Id="rId38" Type="http://schemas.openxmlformats.org/officeDocument/2006/relationships/tags" Target="../tags/tag613.xml" /><Relationship Id="rId39" Type="http://schemas.openxmlformats.org/officeDocument/2006/relationships/tags" Target="../tags/tag614.xml" /><Relationship Id="rId4" Type="http://schemas.openxmlformats.org/officeDocument/2006/relationships/tags" Target="../tags/tag583.xml" /><Relationship Id="rId40" Type="http://schemas.openxmlformats.org/officeDocument/2006/relationships/tags" Target="../tags/tag615.xml" /><Relationship Id="rId41" Type="http://schemas.openxmlformats.org/officeDocument/2006/relationships/tags" Target="../tags/tag616.xml" /><Relationship Id="rId42" Type="http://schemas.openxmlformats.org/officeDocument/2006/relationships/tags" Target="../tags/tag617.xml" /><Relationship Id="rId43" Type="http://schemas.openxmlformats.org/officeDocument/2006/relationships/tags" Target="../tags/tag618.xml" /><Relationship Id="rId44" Type="http://schemas.openxmlformats.org/officeDocument/2006/relationships/tags" Target="../tags/tag619.xml" /><Relationship Id="rId45" Type="http://schemas.openxmlformats.org/officeDocument/2006/relationships/tags" Target="../tags/tag620.xml" /><Relationship Id="rId46" Type="http://schemas.openxmlformats.org/officeDocument/2006/relationships/tags" Target="../tags/tag621.xml" /><Relationship Id="rId47" Type="http://schemas.openxmlformats.org/officeDocument/2006/relationships/tags" Target="../tags/tag622.xml" /><Relationship Id="rId48" Type="http://schemas.openxmlformats.org/officeDocument/2006/relationships/image" Target="../media/image7.jpeg" /><Relationship Id="rId49" Type="http://schemas.openxmlformats.org/officeDocument/2006/relationships/tags" Target="../tags/tag623.xml" /><Relationship Id="rId5" Type="http://schemas.openxmlformats.org/officeDocument/2006/relationships/tags" Target="../tags/tag584.xml" /><Relationship Id="rId50" Type="http://schemas.openxmlformats.org/officeDocument/2006/relationships/image" Target="../media/image8.png" /><Relationship Id="rId51" Type="http://schemas.openxmlformats.org/officeDocument/2006/relationships/tags" Target="../tags/tag624.xml" /><Relationship Id="rId52" Type="http://schemas.openxmlformats.org/officeDocument/2006/relationships/tags" Target="../tags/tag625.xml" /><Relationship Id="rId53" Type="http://schemas.openxmlformats.org/officeDocument/2006/relationships/tags" Target="../tags/tag626.xml" /><Relationship Id="rId54" Type="http://schemas.openxmlformats.org/officeDocument/2006/relationships/tags" Target="../tags/tag627.xml" /><Relationship Id="rId55" Type="http://schemas.openxmlformats.org/officeDocument/2006/relationships/tags" Target="../tags/tag628.xml" /><Relationship Id="rId56" Type="http://schemas.openxmlformats.org/officeDocument/2006/relationships/tags" Target="../tags/tag629.xml" /><Relationship Id="rId57" Type="http://schemas.openxmlformats.org/officeDocument/2006/relationships/tags" Target="../tags/tag630.xml" /><Relationship Id="rId58" Type="http://schemas.openxmlformats.org/officeDocument/2006/relationships/tags" Target="../tags/tag631.xml" /><Relationship Id="rId59" Type="http://schemas.openxmlformats.org/officeDocument/2006/relationships/tags" Target="../tags/tag632.xml" /><Relationship Id="rId6" Type="http://schemas.openxmlformats.org/officeDocument/2006/relationships/tags" Target="../tags/tag585.xml" /><Relationship Id="rId60" Type="http://schemas.openxmlformats.org/officeDocument/2006/relationships/tags" Target="../tags/tag633.xml" /><Relationship Id="rId61" Type="http://schemas.openxmlformats.org/officeDocument/2006/relationships/tags" Target="../tags/tag634.xml" /><Relationship Id="rId62" Type="http://schemas.openxmlformats.org/officeDocument/2006/relationships/tags" Target="../tags/tag635.xml" /><Relationship Id="rId63" Type="http://schemas.openxmlformats.org/officeDocument/2006/relationships/tags" Target="../tags/tag636.xml" /><Relationship Id="rId64" Type="http://schemas.openxmlformats.org/officeDocument/2006/relationships/tags" Target="../tags/tag637.xml" /><Relationship Id="rId65" Type="http://schemas.openxmlformats.org/officeDocument/2006/relationships/tags" Target="../tags/tag638.xml" /><Relationship Id="rId66" Type="http://schemas.openxmlformats.org/officeDocument/2006/relationships/tags" Target="../tags/tag639.xml" /><Relationship Id="rId67" Type="http://schemas.openxmlformats.org/officeDocument/2006/relationships/tags" Target="../tags/tag640.xml" /><Relationship Id="rId68" Type="http://schemas.openxmlformats.org/officeDocument/2006/relationships/tags" Target="../tags/tag641.xml" /><Relationship Id="rId69" Type="http://schemas.openxmlformats.org/officeDocument/2006/relationships/tags" Target="../tags/tag642.xml" /><Relationship Id="rId7" Type="http://schemas.openxmlformats.org/officeDocument/2006/relationships/tags" Target="../tags/tag586.xml" /><Relationship Id="rId70" Type="http://schemas.openxmlformats.org/officeDocument/2006/relationships/tags" Target="../tags/tag643.xml" /><Relationship Id="rId71" Type="http://schemas.openxmlformats.org/officeDocument/2006/relationships/oleObject" Target="../embeddings/oleObject38.bin" TargetMode="Internal" /><Relationship Id="rId72" Type="http://schemas.openxmlformats.org/officeDocument/2006/relationships/image" Target="../media/image34.emf" /><Relationship Id="rId73" Type="http://schemas.openxmlformats.org/officeDocument/2006/relationships/tags" Target="../tags/tag644.xml" /><Relationship Id="rId74" Type="http://schemas.openxmlformats.org/officeDocument/2006/relationships/tags" Target="../tags/tag645.xml" /><Relationship Id="rId75" Type="http://schemas.openxmlformats.org/officeDocument/2006/relationships/tags" Target="../tags/tag646.xml" /><Relationship Id="rId76" Type="http://schemas.openxmlformats.org/officeDocument/2006/relationships/tags" Target="../tags/tag647.xml" /><Relationship Id="rId77" Type="http://schemas.openxmlformats.org/officeDocument/2006/relationships/tags" Target="../tags/tag648.xml" /><Relationship Id="rId78" Type="http://schemas.openxmlformats.org/officeDocument/2006/relationships/tags" Target="../tags/tag649.xml" /><Relationship Id="rId79" Type="http://schemas.openxmlformats.org/officeDocument/2006/relationships/tags" Target="../tags/tag650.xml" /><Relationship Id="rId8" Type="http://schemas.openxmlformats.org/officeDocument/2006/relationships/tags" Target="../tags/tag587.xml" /><Relationship Id="rId80" Type="http://schemas.openxmlformats.org/officeDocument/2006/relationships/tags" Target="../tags/tag651.xml" /><Relationship Id="rId81" Type="http://schemas.openxmlformats.org/officeDocument/2006/relationships/tags" Target="../tags/tag652.xml" /><Relationship Id="rId82" Type="http://schemas.openxmlformats.org/officeDocument/2006/relationships/tags" Target="../tags/tag653.xml" /><Relationship Id="rId83" Type="http://schemas.openxmlformats.org/officeDocument/2006/relationships/tags" Target="../tags/tag654.xml" /><Relationship Id="rId84" Type="http://schemas.openxmlformats.org/officeDocument/2006/relationships/tags" Target="../tags/tag655.xml" /><Relationship Id="rId85" Type="http://schemas.openxmlformats.org/officeDocument/2006/relationships/tags" Target="../tags/tag656.xml" /><Relationship Id="rId86" Type="http://schemas.openxmlformats.org/officeDocument/2006/relationships/tags" Target="../tags/tag657.xml" /><Relationship Id="rId87" Type="http://schemas.openxmlformats.org/officeDocument/2006/relationships/tags" Target="../tags/tag658.xml" /><Relationship Id="rId88" Type="http://schemas.openxmlformats.org/officeDocument/2006/relationships/tags" Target="../tags/tag659.xml" /><Relationship Id="rId89" Type="http://schemas.openxmlformats.org/officeDocument/2006/relationships/tags" Target="../tags/tag660.xml" /><Relationship Id="rId9" Type="http://schemas.openxmlformats.org/officeDocument/2006/relationships/tags" Target="../tags/tag588.xml" /><Relationship Id="rId90" Type="http://schemas.openxmlformats.org/officeDocument/2006/relationships/tags" Target="../tags/tag661.xml" /><Relationship Id="rId91" Type="http://schemas.openxmlformats.org/officeDocument/2006/relationships/tags" Target="../tags/tag662.xml" /><Relationship Id="rId92" Type="http://schemas.openxmlformats.org/officeDocument/2006/relationships/tags" Target="../tags/tag663.xml" /><Relationship Id="rId93" Type="http://schemas.openxmlformats.org/officeDocument/2006/relationships/tags" Target="../tags/tag664.xml" /><Relationship Id="rId94" Type="http://schemas.openxmlformats.org/officeDocument/2006/relationships/tags" Target="../tags/tag665.xml" /><Relationship Id="rId95" Type="http://schemas.openxmlformats.org/officeDocument/2006/relationships/tags" Target="../tags/tag666.xml" /><Relationship Id="rId96" Type="http://schemas.openxmlformats.org/officeDocument/2006/relationships/tags" Target="../tags/tag667.xml" /><Relationship Id="rId97" Type="http://schemas.openxmlformats.org/officeDocument/2006/relationships/tags" Target="../tags/tag668.xml" /><Relationship Id="rId98" Type="http://schemas.openxmlformats.org/officeDocument/2006/relationships/tags" Target="../tags/tag669.xml" /><Relationship Id="rId99" Type="http://schemas.openxmlformats.org/officeDocument/2006/relationships/tags" Target="../tags/tag6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tags" Target="../tags/tag686.xml" /><Relationship Id="rId100" Type="http://schemas.openxmlformats.org/officeDocument/2006/relationships/tags" Target="../tags/tag770.xml" /><Relationship Id="rId101" Type="http://schemas.openxmlformats.org/officeDocument/2006/relationships/tags" Target="../tags/tag771.xml" /><Relationship Id="rId102" Type="http://schemas.openxmlformats.org/officeDocument/2006/relationships/tags" Target="../tags/tag772.xml" /><Relationship Id="rId103" Type="http://schemas.openxmlformats.org/officeDocument/2006/relationships/tags" Target="../tags/tag773.xml" /><Relationship Id="rId104" Type="http://schemas.openxmlformats.org/officeDocument/2006/relationships/tags" Target="../tags/tag774.xml" /><Relationship Id="rId105" Type="http://schemas.openxmlformats.org/officeDocument/2006/relationships/tags" Target="../tags/tag775.xml" /><Relationship Id="rId106" Type="http://schemas.openxmlformats.org/officeDocument/2006/relationships/tags" Target="../tags/tag776.xml" /><Relationship Id="rId107" Type="http://schemas.openxmlformats.org/officeDocument/2006/relationships/tags" Target="../tags/tag777.xml" /><Relationship Id="rId108" Type="http://schemas.openxmlformats.org/officeDocument/2006/relationships/tags" Target="../tags/tag778.xml" /><Relationship Id="rId109" Type="http://schemas.openxmlformats.org/officeDocument/2006/relationships/tags" Target="../tags/tag779.xml" /><Relationship Id="rId11" Type="http://schemas.openxmlformats.org/officeDocument/2006/relationships/tags" Target="../tags/tag687.xml" /><Relationship Id="rId110" Type="http://schemas.openxmlformats.org/officeDocument/2006/relationships/tags" Target="../tags/tag780.xml" /><Relationship Id="rId111" Type="http://schemas.openxmlformats.org/officeDocument/2006/relationships/tags" Target="../tags/tag781.xml" /><Relationship Id="rId112" Type="http://schemas.openxmlformats.org/officeDocument/2006/relationships/tags" Target="../tags/tag782.xml" /><Relationship Id="rId113" Type="http://schemas.openxmlformats.org/officeDocument/2006/relationships/tags" Target="../tags/tag783.xml" /><Relationship Id="rId114" Type="http://schemas.openxmlformats.org/officeDocument/2006/relationships/tags" Target="../tags/tag784.xml" /><Relationship Id="rId115" Type="http://schemas.openxmlformats.org/officeDocument/2006/relationships/tags" Target="../tags/tag785.xml" /><Relationship Id="rId116" Type="http://schemas.openxmlformats.org/officeDocument/2006/relationships/tags" Target="../tags/tag786.xml" /><Relationship Id="rId117" Type="http://schemas.openxmlformats.org/officeDocument/2006/relationships/tags" Target="../tags/tag787.xml" /><Relationship Id="rId118" Type="http://schemas.openxmlformats.org/officeDocument/2006/relationships/tags" Target="../tags/tag788.xml" /><Relationship Id="rId119" Type="http://schemas.openxmlformats.org/officeDocument/2006/relationships/tags" Target="../tags/tag789.xml" /><Relationship Id="rId12" Type="http://schemas.openxmlformats.org/officeDocument/2006/relationships/tags" Target="../tags/tag688.xml" /><Relationship Id="rId120" Type="http://schemas.openxmlformats.org/officeDocument/2006/relationships/tags" Target="../tags/tag790.xml" /><Relationship Id="rId121" Type="http://schemas.openxmlformats.org/officeDocument/2006/relationships/tags" Target="../tags/tag791.xml" /><Relationship Id="rId122" Type="http://schemas.openxmlformats.org/officeDocument/2006/relationships/oleObject" Target="../embeddings/oleObject42.bin" TargetMode="Internal" /><Relationship Id="rId123" Type="http://schemas.openxmlformats.org/officeDocument/2006/relationships/image" Target="../media/image37.emf" /><Relationship Id="rId124" Type="http://schemas.openxmlformats.org/officeDocument/2006/relationships/tags" Target="../tags/tag792.xml" /><Relationship Id="rId125" Type="http://schemas.openxmlformats.org/officeDocument/2006/relationships/tags" Target="../tags/tag793.xml" /><Relationship Id="rId126" Type="http://schemas.openxmlformats.org/officeDocument/2006/relationships/tags" Target="../tags/tag794.xml" /><Relationship Id="rId127" Type="http://schemas.openxmlformats.org/officeDocument/2006/relationships/tags" Target="../tags/tag795.xml" /><Relationship Id="rId128" Type="http://schemas.openxmlformats.org/officeDocument/2006/relationships/tags" Target="../tags/tag796.xml" /><Relationship Id="rId129" Type="http://schemas.openxmlformats.org/officeDocument/2006/relationships/tags" Target="../tags/tag797.xml" /><Relationship Id="rId13" Type="http://schemas.openxmlformats.org/officeDocument/2006/relationships/tags" Target="../tags/tag689.xml" /><Relationship Id="rId130" Type="http://schemas.openxmlformats.org/officeDocument/2006/relationships/tags" Target="../tags/tag798.xml" /><Relationship Id="rId131" Type="http://schemas.openxmlformats.org/officeDocument/2006/relationships/tags" Target="../tags/tag799.xml" /><Relationship Id="rId132" Type="http://schemas.openxmlformats.org/officeDocument/2006/relationships/tags" Target="../tags/tag800.xml" /><Relationship Id="rId133" Type="http://schemas.openxmlformats.org/officeDocument/2006/relationships/tags" Target="../tags/tag801.xml" /><Relationship Id="rId134" Type="http://schemas.openxmlformats.org/officeDocument/2006/relationships/tags" Target="../tags/tag802.xml" /><Relationship Id="rId135" Type="http://schemas.openxmlformats.org/officeDocument/2006/relationships/tags" Target="../tags/tag803.xml" /><Relationship Id="rId136" Type="http://schemas.openxmlformats.org/officeDocument/2006/relationships/tags" Target="../tags/tag804.xml" /><Relationship Id="rId137" Type="http://schemas.openxmlformats.org/officeDocument/2006/relationships/tags" Target="../tags/tag805.xml" /><Relationship Id="rId138" Type="http://schemas.openxmlformats.org/officeDocument/2006/relationships/tags" Target="../tags/tag806.xml" /><Relationship Id="rId139" Type="http://schemas.openxmlformats.org/officeDocument/2006/relationships/tags" Target="../tags/tag807.xml" /><Relationship Id="rId14" Type="http://schemas.openxmlformats.org/officeDocument/2006/relationships/tags" Target="../tags/tag690.xml" /><Relationship Id="rId140" Type="http://schemas.openxmlformats.org/officeDocument/2006/relationships/tags" Target="../tags/tag808.xml" /><Relationship Id="rId141" Type="http://schemas.openxmlformats.org/officeDocument/2006/relationships/tags" Target="../tags/tag809.xml" /><Relationship Id="rId142" Type="http://schemas.openxmlformats.org/officeDocument/2006/relationships/tags" Target="../tags/tag810.xml" /><Relationship Id="rId143" Type="http://schemas.openxmlformats.org/officeDocument/2006/relationships/tags" Target="../tags/tag811.xml" /><Relationship Id="rId144" Type="http://schemas.openxmlformats.org/officeDocument/2006/relationships/tags" Target="../tags/tag812.xml" /><Relationship Id="rId145" Type="http://schemas.openxmlformats.org/officeDocument/2006/relationships/tags" Target="../tags/tag813.xml" /><Relationship Id="rId146" Type="http://schemas.openxmlformats.org/officeDocument/2006/relationships/tags" Target="../tags/tag814.xml" /><Relationship Id="rId147" Type="http://schemas.openxmlformats.org/officeDocument/2006/relationships/tags" Target="../tags/tag815.xml" /><Relationship Id="rId148" Type="http://schemas.openxmlformats.org/officeDocument/2006/relationships/tags" Target="../tags/tag816.xml" /><Relationship Id="rId149" Type="http://schemas.openxmlformats.org/officeDocument/2006/relationships/tags" Target="../tags/tag817.xml" /><Relationship Id="rId15" Type="http://schemas.openxmlformats.org/officeDocument/2006/relationships/tags" Target="../tags/tag691.xml" /><Relationship Id="rId150" Type="http://schemas.openxmlformats.org/officeDocument/2006/relationships/tags" Target="../tags/tag818.xml" /><Relationship Id="rId151" Type="http://schemas.openxmlformats.org/officeDocument/2006/relationships/tags" Target="../tags/tag819.xml" /><Relationship Id="rId152" Type="http://schemas.openxmlformats.org/officeDocument/2006/relationships/tags" Target="../tags/tag820.xml" /><Relationship Id="rId153" Type="http://schemas.openxmlformats.org/officeDocument/2006/relationships/tags" Target="../tags/tag821.xml" /><Relationship Id="rId154" Type="http://schemas.openxmlformats.org/officeDocument/2006/relationships/tags" Target="../tags/tag822.xml" /><Relationship Id="rId155" Type="http://schemas.openxmlformats.org/officeDocument/2006/relationships/tags" Target="../tags/tag823.xml" /><Relationship Id="rId156" Type="http://schemas.openxmlformats.org/officeDocument/2006/relationships/tags" Target="../tags/tag824.xml" /><Relationship Id="rId157" Type="http://schemas.openxmlformats.org/officeDocument/2006/relationships/tags" Target="../tags/tag825.xml" /><Relationship Id="rId158" Type="http://schemas.openxmlformats.org/officeDocument/2006/relationships/tags" Target="../tags/tag826.xml" /><Relationship Id="rId159" Type="http://schemas.openxmlformats.org/officeDocument/2006/relationships/tags" Target="../tags/tag827.xml" /><Relationship Id="rId16" Type="http://schemas.openxmlformats.org/officeDocument/2006/relationships/tags" Target="../tags/tag692.xml" /><Relationship Id="rId160" Type="http://schemas.openxmlformats.org/officeDocument/2006/relationships/tags" Target="../tags/tag828.xml" /><Relationship Id="rId161" Type="http://schemas.openxmlformats.org/officeDocument/2006/relationships/tags" Target="../tags/tag829.xml" /><Relationship Id="rId162" Type="http://schemas.openxmlformats.org/officeDocument/2006/relationships/tags" Target="../tags/tag830.xml" /><Relationship Id="rId163" Type="http://schemas.openxmlformats.org/officeDocument/2006/relationships/tags" Target="../tags/tag831.xml" /><Relationship Id="rId164" Type="http://schemas.openxmlformats.org/officeDocument/2006/relationships/tags" Target="../tags/tag832.xml" /><Relationship Id="rId165" Type="http://schemas.openxmlformats.org/officeDocument/2006/relationships/vmlDrawing" Target="../drawings/vmlDrawing12.vml" /><Relationship Id="rId17" Type="http://schemas.openxmlformats.org/officeDocument/2006/relationships/tags" Target="../tags/tag693.xml" /><Relationship Id="rId18" Type="http://schemas.openxmlformats.org/officeDocument/2006/relationships/tags" Target="../tags/tag694.xml" /><Relationship Id="rId19" Type="http://schemas.openxmlformats.org/officeDocument/2006/relationships/tags" Target="../tags/tag695.xml" /><Relationship Id="rId2" Type="http://schemas.openxmlformats.org/officeDocument/2006/relationships/oleObject" Target="../embeddings/oleObject39.bin" TargetMode="Internal" /><Relationship Id="rId20" Type="http://schemas.openxmlformats.org/officeDocument/2006/relationships/tags" Target="../tags/tag696.xml" /><Relationship Id="rId21" Type="http://schemas.openxmlformats.org/officeDocument/2006/relationships/tags" Target="../tags/tag697.xml" /><Relationship Id="rId22" Type="http://schemas.openxmlformats.org/officeDocument/2006/relationships/tags" Target="../tags/tag698.xml" /><Relationship Id="rId23" Type="http://schemas.openxmlformats.org/officeDocument/2006/relationships/tags" Target="../tags/tag699.xml" /><Relationship Id="rId24" Type="http://schemas.openxmlformats.org/officeDocument/2006/relationships/tags" Target="../tags/tag700.xml" /><Relationship Id="rId25" Type="http://schemas.openxmlformats.org/officeDocument/2006/relationships/tags" Target="../tags/tag701.xml" /><Relationship Id="rId26" Type="http://schemas.openxmlformats.org/officeDocument/2006/relationships/tags" Target="../tags/tag702.xml" /><Relationship Id="rId27" Type="http://schemas.openxmlformats.org/officeDocument/2006/relationships/tags" Target="../tags/tag703.xml" /><Relationship Id="rId28" Type="http://schemas.openxmlformats.org/officeDocument/2006/relationships/tags" Target="../tags/tag704.xml" /><Relationship Id="rId29" Type="http://schemas.openxmlformats.org/officeDocument/2006/relationships/tags" Target="../tags/tag705.xml" /><Relationship Id="rId3" Type="http://schemas.openxmlformats.org/officeDocument/2006/relationships/image" Target="../media/image4.emf" /><Relationship Id="rId30" Type="http://schemas.openxmlformats.org/officeDocument/2006/relationships/tags" Target="../tags/tag706.xml" /><Relationship Id="rId31" Type="http://schemas.openxmlformats.org/officeDocument/2006/relationships/tags" Target="../tags/tag707.xml" /><Relationship Id="rId32" Type="http://schemas.openxmlformats.org/officeDocument/2006/relationships/tags" Target="../tags/tag708.xml" /><Relationship Id="rId33" Type="http://schemas.openxmlformats.org/officeDocument/2006/relationships/tags" Target="../tags/tag709.xml" /><Relationship Id="rId34" Type="http://schemas.openxmlformats.org/officeDocument/2006/relationships/tags" Target="../tags/tag710.xml" /><Relationship Id="rId35" Type="http://schemas.openxmlformats.org/officeDocument/2006/relationships/tags" Target="../tags/tag711.xml" /><Relationship Id="rId36" Type="http://schemas.openxmlformats.org/officeDocument/2006/relationships/tags" Target="../tags/tag712.xml" /><Relationship Id="rId37" Type="http://schemas.openxmlformats.org/officeDocument/2006/relationships/tags" Target="../tags/tag713.xml" /><Relationship Id="rId38" Type="http://schemas.openxmlformats.org/officeDocument/2006/relationships/tags" Target="../tags/tag714.xml" /><Relationship Id="rId39" Type="http://schemas.openxmlformats.org/officeDocument/2006/relationships/oleObject" Target="../embeddings/oleObject40.bin" TargetMode="Internal" /><Relationship Id="rId4" Type="http://schemas.openxmlformats.org/officeDocument/2006/relationships/tags" Target="../tags/tag680.xml" /><Relationship Id="rId40" Type="http://schemas.openxmlformats.org/officeDocument/2006/relationships/image" Target="../media/image35.emf" /><Relationship Id="rId41" Type="http://schemas.openxmlformats.org/officeDocument/2006/relationships/tags" Target="../tags/tag715.xml" /><Relationship Id="rId42" Type="http://schemas.openxmlformats.org/officeDocument/2006/relationships/tags" Target="../tags/tag716.xml" /><Relationship Id="rId43" Type="http://schemas.openxmlformats.org/officeDocument/2006/relationships/tags" Target="../tags/tag717.xml" /><Relationship Id="rId44" Type="http://schemas.openxmlformats.org/officeDocument/2006/relationships/tags" Target="../tags/tag718.xml" /><Relationship Id="rId45" Type="http://schemas.openxmlformats.org/officeDocument/2006/relationships/tags" Target="../tags/tag719.xml" /><Relationship Id="rId46" Type="http://schemas.openxmlformats.org/officeDocument/2006/relationships/tags" Target="../tags/tag720.xml" /><Relationship Id="rId47" Type="http://schemas.openxmlformats.org/officeDocument/2006/relationships/tags" Target="../tags/tag721.xml" /><Relationship Id="rId48" Type="http://schemas.openxmlformats.org/officeDocument/2006/relationships/tags" Target="../tags/tag722.xml" /><Relationship Id="rId49" Type="http://schemas.openxmlformats.org/officeDocument/2006/relationships/tags" Target="../tags/tag723.xml" /><Relationship Id="rId5" Type="http://schemas.openxmlformats.org/officeDocument/2006/relationships/tags" Target="../tags/tag681.xml" /><Relationship Id="rId50" Type="http://schemas.openxmlformats.org/officeDocument/2006/relationships/tags" Target="../tags/tag724.xml" /><Relationship Id="rId51" Type="http://schemas.openxmlformats.org/officeDocument/2006/relationships/tags" Target="../tags/tag725.xml" /><Relationship Id="rId52" Type="http://schemas.openxmlformats.org/officeDocument/2006/relationships/tags" Target="../tags/tag726.xml" /><Relationship Id="rId53" Type="http://schemas.openxmlformats.org/officeDocument/2006/relationships/tags" Target="../tags/tag727.xml" /><Relationship Id="rId54" Type="http://schemas.openxmlformats.org/officeDocument/2006/relationships/tags" Target="../tags/tag728.xml" /><Relationship Id="rId55" Type="http://schemas.openxmlformats.org/officeDocument/2006/relationships/tags" Target="../tags/tag729.xml" /><Relationship Id="rId56" Type="http://schemas.openxmlformats.org/officeDocument/2006/relationships/image" Target="../media/image8.png" /><Relationship Id="rId57" Type="http://schemas.openxmlformats.org/officeDocument/2006/relationships/tags" Target="../tags/tag730.xml" /><Relationship Id="rId58" Type="http://schemas.openxmlformats.org/officeDocument/2006/relationships/image" Target="../media/image9.png" /><Relationship Id="rId59" Type="http://schemas.openxmlformats.org/officeDocument/2006/relationships/tags" Target="../tags/tag731.xml" /><Relationship Id="rId6" Type="http://schemas.openxmlformats.org/officeDocument/2006/relationships/tags" Target="../tags/tag682.xml" /><Relationship Id="rId60" Type="http://schemas.openxmlformats.org/officeDocument/2006/relationships/tags" Target="../tags/tag732.xml" /><Relationship Id="rId61" Type="http://schemas.openxmlformats.org/officeDocument/2006/relationships/tags" Target="../tags/tag733.xml" /><Relationship Id="rId62" Type="http://schemas.openxmlformats.org/officeDocument/2006/relationships/tags" Target="../tags/tag734.xml" /><Relationship Id="rId63" Type="http://schemas.openxmlformats.org/officeDocument/2006/relationships/tags" Target="../tags/tag735.xml" /><Relationship Id="rId64" Type="http://schemas.openxmlformats.org/officeDocument/2006/relationships/tags" Target="../tags/tag736.xml" /><Relationship Id="rId65" Type="http://schemas.openxmlformats.org/officeDocument/2006/relationships/tags" Target="../tags/tag737.xml" /><Relationship Id="rId66" Type="http://schemas.openxmlformats.org/officeDocument/2006/relationships/tags" Target="../tags/tag738.xml" /><Relationship Id="rId67" Type="http://schemas.openxmlformats.org/officeDocument/2006/relationships/tags" Target="../tags/tag739.xml" /><Relationship Id="rId68" Type="http://schemas.openxmlformats.org/officeDocument/2006/relationships/tags" Target="../tags/tag740.xml" /><Relationship Id="rId69" Type="http://schemas.openxmlformats.org/officeDocument/2006/relationships/tags" Target="../tags/tag741.xml" /><Relationship Id="rId7" Type="http://schemas.openxmlformats.org/officeDocument/2006/relationships/tags" Target="../tags/tag683.xml" /><Relationship Id="rId70" Type="http://schemas.openxmlformats.org/officeDocument/2006/relationships/tags" Target="../tags/tag742.xml" /><Relationship Id="rId71" Type="http://schemas.openxmlformats.org/officeDocument/2006/relationships/tags" Target="../tags/tag743.xml" /><Relationship Id="rId72" Type="http://schemas.openxmlformats.org/officeDocument/2006/relationships/tags" Target="../tags/tag744.xml" /><Relationship Id="rId73" Type="http://schemas.openxmlformats.org/officeDocument/2006/relationships/tags" Target="../tags/tag745.xml" /><Relationship Id="rId74" Type="http://schemas.openxmlformats.org/officeDocument/2006/relationships/tags" Target="../tags/tag746.xml" /><Relationship Id="rId75" Type="http://schemas.openxmlformats.org/officeDocument/2006/relationships/tags" Target="../tags/tag747.xml" /><Relationship Id="rId76" Type="http://schemas.openxmlformats.org/officeDocument/2006/relationships/tags" Target="../tags/tag748.xml" /><Relationship Id="rId77" Type="http://schemas.openxmlformats.org/officeDocument/2006/relationships/tags" Target="../tags/tag749.xml" /><Relationship Id="rId78" Type="http://schemas.openxmlformats.org/officeDocument/2006/relationships/tags" Target="../tags/tag750.xml" /><Relationship Id="rId79" Type="http://schemas.openxmlformats.org/officeDocument/2006/relationships/tags" Target="../tags/tag751.xml" /><Relationship Id="rId8" Type="http://schemas.openxmlformats.org/officeDocument/2006/relationships/tags" Target="../tags/tag684.xml" /><Relationship Id="rId80" Type="http://schemas.openxmlformats.org/officeDocument/2006/relationships/tags" Target="../tags/tag752.xml" /><Relationship Id="rId81" Type="http://schemas.openxmlformats.org/officeDocument/2006/relationships/tags" Target="../tags/tag753.xml" /><Relationship Id="rId82" Type="http://schemas.openxmlformats.org/officeDocument/2006/relationships/tags" Target="../tags/tag754.xml" /><Relationship Id="rId83" Type="http://schemas.openxmlformats.org/officeDocument/2006/relationships/tags" Target="../tags/tag755.xml" /><Relationship Id="rId84" Type="http://schemas.openxmlformats.org/officeDocument/2006/relationships/tags" Target="../tags/tag756.xml" /><Relationship Id="rId85" Type="http://schemas.openxmlformats.org/officeDocument/2006/relationships/tags" Target="../tags/tag757.xml" /><Relationship Id="rId86" Type="http://schemas.openxmlformats.org/officeDocument/2006/relationships/tags" Target="../tags/tag758.xml" /><Relationship Id="rId87" Type="http://schemas.openxmlformats.org/officeDocument/2006/relationships/tags" Target="../tags/tag759.xml" /><Relationship Id="rId88" Type="http://schemas.openxmlformats.org/officeDocument/2006/relationships/tags" Target="../tags/tag760.xml" /><Relationship Id="rId89" Type="http://schemas.openxmlformats.org/officeDocument/2006/relationships/tags" Target="../tags/tag761.xml" /><Relationship Id="rId9" Type="http://schemas.openxmlformats.org/officeDocument/2006/relationships/tags" Target="../tags/tag685.xml" /><Relationship Id="rId90" Type="http://schemas.openxmlformats.org/officeDocument/2006/relationships/tags" Target="../tags/tag762.xml" /><Relationship Id="rId91" Type="http://schemas.openxmlformats.org/officeDocument/2006/relationships/oleObject" Target="../embeddings/oleObject41.bin" TargetMode="Internal" /><Relationship Id="rId92" Type="http://schemas.openxmlformats.org/officeDocument/2006/relationships/image" Target="../media/image36.emf" /><Relationship Id="rId93" Type="http://schemas.openxmlformats.org/officeDocument/2006/relationships/tags" Target="../tags/tag763.xml" /><Relationship Id="rId94" Type="http://schemas.openxmlformats.org/officeDocument/2006/relationships/tags" Target="../tags/tag764.xml" /><Relationship Id="rId95" Type="http://schemas.openxmlformats.org/officeDocument/2006/relationships/tags" Target="../tags/tag765.xml" /><Relationship Id="rId96" Type="http://schemas.openxmlformats.org/officeDocument/2006/relationships/tags" Target="../tags/tag766.xml" /><Relationship Id="rId97" Type="http://schemas.openxmlformats.org/officeDocument/2006/relationships/tags" Target="../tags/tag767.xml" /><Relationship Id="rId98" Type="http://schemas.openxmlformats.org/officeDocument/2006/relationships/tags" Target="../tags/tag768.xml" /><Relationship Id="rId99" Type="http://schemas.openxmlformats.org/officeDocument/2006/relationships/tags" Target="../tags/tag7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tags" Target="../tags/tag838.xml" /><Relationship Id="rId11" Type="http://schemas.openxmlformats.org/officeDocument/2006/relationships/image" Target="../media/image9.png" /><Relationship Id="rId12" Type="http://schemas.openxmlformats.org/officeDocument/2006/relationships/tags" Target="../tags/tag839.xml" /><Relationship Id="rId13" Type="http://schemas.openxmlformats.org/officeDocument/2006/relationships/tags" Target="../tags/tag840.xml" /><Relationship Id="rId14" Type="http://schemas.openxmlformats.org/officeDocument/2006/relationships/tags" Target="../tags/tag841.xml" /><Relationship Id="rId15" Type="http://schemas.openxmlformats.org/officeDocument/2006/relationships/tags" Target="../tags/tag842.xml" /><Relationship Id="rId16" Type="http://schemas.openxmlformats.org/officeDocument/2006/relationships/tags" Target="../tags/tag843.xml" /><Relationship Id="rId17" Type="http://schemas.openxmlformats.org/officeDocument/2006/relationships/tags" Target="../tags/tag844.xml" /><Relationship Id="rId18" Type="http://schemas.openxmlformats.org/officeDocument/2006/relationships/tags" Target="../tags/tag845.xml" /><Relationship Id="rId19" Type="http://schemas.openxmlformats.org/officeDocument/2006/relationships/tags" Target="../tags/tag846.xml" /><Relationship Id="rId2" Type="http://schemas.openxmlformats.org/officeDocument/2006/relationships/oleObject" Target="../embeddings/oleObject43.bin" TargetMode="Internal" /><Relationship Id="rId20" Type="http://schemas.openxmlformats.org/officeDocument/2006/relationships/tags" Target="../tags/tag847.xml" /><Relationship Id="rId21" Type="http://schemas.openxmlformats.org/officeDocument/2006/relationships/tags" Target="../tags/tag848.xml" /><Relationship Id="rId22" Type="http://schemas.openxmlformats.org/officeDocument/2006/relationships/tags" Target="../tags/tag849.xml" /><Relationship Id="rId23" Type="http://schemas.openxmlformats.org/officeDocument/2006/relationships/tags" Target="../tags/tag850.xml" /><Relationship Id="rId24" Type="http://schemas.openxmlformats.org/officeDocument/2006/relationships/tags" Target="../tags/tag851.xml" /><Relationship Id="rId25" Type="http://schemas.openxmlformats.org/officeDocument/2006/relationships/oleObject" Target="../embeddings/oleObject44.bin" TargetMode="Internal" /><Relationship Id="rId26" Type="http://schemas.openxmlformats.org/officeDocument/2006/relationships/image" Target="../media/image38.emf" /><Relationship Id="rId27" Type="http://schemas.openxmlformats.org/officeDocument/2006/relationships/tags" Target="../tags/tag852.xml" /><Relationship Id="rId28" Type="http://schemas.openxmlformats.org/officeDocument/2006/relationships/oleObject" Target="../embeddings/oleObject45.bin" TargetMode="Internal" /><Relationship Id="rId29" Type="http://schemas.openxmlformats.org/officeDocument/2006/relationships/image" Target="../media/image39.emf" /><Relationship Id="rId3" Type="http://schemas.openxmlformats.org/officeDocument/2006/relationships/image" Target="../media/image4.emf" /><Relationship Id="rId30" Type="http://schemas.openxmlformats.org/officeDocument/2006/relationships/tags" Target="../tags/tag853.xml" /><Relationship Id="rId31" Type="http://schemas.openxmlformats.org/officeDocument/2006/relationships/oleObject" Target="../embeddings/oleObject46.bin" TargetMode="Internal" /><Relationship Id="rId32" Type="http://schemas.openxmlformats.org/officeDocument/2006/relationships/image" Target="../media/image40.emf" /><Relationship Id="rId33" Type="http://schemas.openxmlformats.org/officeDocument/2006/relationships/tags" Target="../tags/tag854.xml" /><Relationship Id="rId34" Type="http://schemas.openxmlformats.org/officeDocument/2006/relationships/tags" Target="../tags/tag855.xml" /><Relationship Id="rId35" Type="http://schemas.openxmlformats.org/officeDocument/2006/relationships/tags" Target="../tags/tag856.xml" /><Relationship Id="rId36" Type="http://schemas.openxmlformats.org/officeDocument/2006/relationships/tags" Target="../tags/tag857.xml" /><Relationship Id="rId37" Type="http://schemas.openxmlformats.org/officeDocument/2006/relationships/tags" Target="../tags/tag858.xml" /><Relationship Id="rId38" Type="http://schemas.openxmlformats.org/officeDocument/2006/relationships/tags" Target="../tags/tag859.xml" /><Relationship Id="rId39" Type="http://schemas.openxmlformats.org/officeDocument/2006/relationships/tags" Target="../tags/tag860.xml" /><Relationship Id="rId4" Type="http://schemas.openxmlformats.org/officeDocument/2006/relationships/tags" Target="../tags/tag833.xml" /><Relationship Id="rId40" Type="http://schemas.openxmlformats.org/officeDocument/2006/relationships/tags" Target="../tags/tag861.xml" /><Relationship Id="rId41" Type="http://schemas.openxmlformats.org/officeDocument/2006/relationships/tags" Target="../tags/tag862.xml" /><Relationship Id="rId42" Type="http://schemas.openxmlformats.org/officeDocument/2006/relationships/tags" Target="../tags/tag863.xml" /><Relationship Id="rId43" Type="http://schemas.openxmlformats.org/officeDocument/2006/relationships/oleObject" Target="../embeddings/oleObject47.bin" TargetMode="Internal" /><Relationship Id="rId44" Type="http://schemas.openxmlformats.org/officeDocument/2006/relationships/image" Target="../media/image41.emf" /><Relationship Id="rId45" Type="http://schemas.openxmlformats.org/officeDocument/2006/relationships/tags" Target="../tags/tag864.xml" /><Relationship Id="rId46" Type="http://schemas.openxmlformats.org/officeDocument/2006/relationships/oleObject" Target="../embeddings/oleObject48.bin" TargetMode="Internal" /><Relationship Id="rId47" Type="http://schemas.openxmlformats.org/officeDocument/2006/relationships/image" Target="../media/image42.emf" /><Relationship Id="rId48" Type="http://schemas.openxmlformats.org/officeDocument/2006/relationships/tags" Target="../tags/tag865.xml" /><Relationship Id="rId49" Type="http://schemas.openxmlformats.org/officeDocument/2006/relationships/tags" Target="../tags/tag866.xml" /><Relationship Id="rId5" Type="http://schemas.openxmlformats.org/officeDocument/2006/relationships/tags" Target="../tags/tag834.xml" /><Relationship Id="rId50" Type="http://schemas.openxmlformats.org/officeDocument/2006/relationships/tags" Target="../tags/tag867.xml" /><Relationship Id="rId51" Type="http://schemas.openxmlformats.org/officeDocument/2006/relationships/tags" Target="../tags/tag868.xml" /><Relationship Id="rId52" Type="http://schemas.openxmlformats.org/officeDocument/2006/relationships/tags" Target="../tags/tag869.xml" /><Relationship Id="rId53" Type="http://schemas.openxmlformats.org/officeDocument/2006/relationships/tags" Target="../tags/tag870.xml" /><Relationship Id="rId54" Type="http://schemas.openxmlformats.org/officeDocument/2006/relationships/tags" Target="../tags/tag871.xml" /><Relationship Id="rId55" Type="http://schemas.openxmlformats.org/officeDocument/2006/relationships/tags" Target="../tags/tag872.xml" /><Relationship Id="rId56" Type="http://schemas.openxmlformats.org/officeDocument/2006/relationships/tags" Target="../tags/tag873.xml" /><Relationship Id="rId57" Type="http://schemas.openxmlformats.org/officeDocument/2006/relationships/tags" Target="../tags/tag874.xml" /><Relationship Id="rId58" Type="http://schemas.openxmlformats.org/officeDocument/2006/relationships/oleObject" Target="../embeddings/oleObject49.bin" TargetMode="Internal" /><Relationship Id="rId59" Type="http://schemas.openxmlformats.org/officeDocument/2006/relationships/image" Target="../media/image43.emf" /><Relationship Id="rId6" Type="http://schemas.openxmlformats.org/officeDocument/2006/relationships/tags" Target="../tags/tag835.xml" /><Relationship Id="rId60" Type="http://schemas.openxmlformats.org/officeDocument/2006/relationships/tags" Target="../tags/tag875.xml" /><Relationship Id="rId61" Type="http://schemas.openxmlformats.org/officeDocument/2006/relationships/tags" Target="../tags/tag876.xml" /><Relationship Id="rId62" Type="http://schemas.openxmlformats.org/officeDocument/2006/relationships/tags" Target="../tags/tag877.xml" /><Relationship Id="rId63" Type="http://schemas.openxmlformats.org/officeDocument/2006/relationships/tags" Target="../tags/tag878.xml" /><Relationship Id="rId64" Type="http://schemas.openxmlformats.org/officeDocument/2006/relationships/tags" Target="../tags/tag879.xml" /><Relationship Id="rId65" Type="http://schemas.openxmlformats.org/officeDocument/2006/relationships/tags" Target="../tags/tag880.xml" /><Relationship Id="rId66" Type="http://schemas.openxmlformats.org/officeDocument/2006/relationships/vmlDrawing" Target="../drawings/vmlDrawing13.vml" /><Relationship Id="rId7" Type="http://schemas.openxmlformats.org/officeDocument/2006/relationships/tags" Target="../tags/tag836.xml" /><Relationship Id="rId8" Type="http://schemas.openxmlformats.org/officeDocument/2006/relationships/tags" Target="../tags/tag837.xml" /><Relationship Id="rId9" Type="http://schemas.openxmlformats.org/officeDocument/2006/relationships/image" Target="../media/image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tags" Target="../tags/tag887.xml" /><Relationship Id="rId11" Type="http://schemas.openxmlformats.org/officeDocument/2006/relationships/tags" Target="../tags/tag888.xml" /><Relationship Id="rId12" Type="http://schemas.openxmlformats.org/officeDocument/2006/relationships/tags" Target="../tags/tag889.xml" /><Relationship Id="rId13" Type="http://schemas.openxmlformats.org/officeDocument/2006/relationships/tags" Target="../tags/tag890.xml" /><Relationship Id="rId14" Type="http://schemas.openxmlformats.org/officeDocument/2006/relationships/tags" Target="../tags/tag891.xml" /><Relationship Id="rId15" Type="http://schemas.openxmlformats.org/officeDocument/2006/relationships/tags" Target="../tags/tag892.xml" /><Relationship Id="rId16" Type="http://schemas.openxmlformats.org/officeDocument/2006/relationships/vmlDrawing" Target="../drawings/vmlDrawing14.vml" /><Relationship Id="rId2" Type="http://schemas.openxmlformats.org/officeDocument/2006/relationships/oleObject" Target="../embeddings/oleObject50.bin" TargetMode="Internal" /><Relationship Id="rId3" Type="http://schemas.openxmlformats.org/officeDocument/2006/relationships/image" Target="../media/image4.emf" /><Relationship Id="rId4" Type="http://schemas.openxmlformats.org/officeDocument/2006/relationships/tags" Target="../tags/tag881.xml" /><Relationship Id="rId5" Type="http://schemas.openxmlformats.org/officeDocument/2006/relationships/tags" Target="../tags/tag882.xml" /><Relationship Id="rId6" Type="http://schemas.openxmlformats.org/officeDocument/2006/relationships/tags" Target="../tags/tag883.xml" /><Relationship Id="rId7" Type="http://schemas.openxmlformats.org/officeDocument/2006/relationships/tags" Target="../tags/tag884.xml" /><Relationship Id="rId8" Type="http://schemas.openxmlformats.org/officeDocument/2006/relationships/tags" Target="../tags/tag885.xml" /><Relationship Id="rId9" Type="http://schemas.openxmlformats.org/officeDocument/2006/relationships/tags" Target="../tags/tag88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tags" Target="../tags/tag899.xml" /><Relationship Id="rId100" Type="http://schemas.openxmlformats.org/officeDocument/2006/relationships/tags" Target="../tags/tag987.xml" /><Relationship Id="rId101" Type="http://schemas.openxmlformats.org/officeDocument/2006/relationships/tags" Target="../tags/tag988.xml" /><Relationship Id="rId102" Type="http://schemas.openxmlformats.org/officeDocument/2006/relationships/tags" Target="../tags/tag989.xml" /><Relationship Id="rId103" Type="http://schemas.openxmlformats.org/officeDocument/2006/relationships/tags" Target="../tags/tag990.xml" /><Relationship Id="rId104" Type="http://schemas.openxmlformats.org/officeDocument/2006/relationships/tags" Target="../tags/tag991.xml" /><Relationship Id="rId105" Type="http://schemas.openxmlformats.org/officeDocument/2006/relationships/tags" Target="../tags/tag992.xml" /><Relationship Id="rId106" Type="http://schemas.openxmlformats.org/officeDocument/2006/relationships/tags" Target="../tags/tag993.xml" /><Relationship Id="rId107" Type="http://schemas.openxmlformats.org/officeDocument/2006/relationships/tags" Target="../tags/tag994.xml" /><Relationship Id="rId108" Type="http://schemas.openxmlformats.org/officeDocument/2006/relationships/tags" Target="../tags/tag995.xml" /><Relationship Id="rId109" Type="http://schemas.openxmlformats.org/officeDocument/2006/relationships/tags" Target="../tags/tag996.xml" /><Relationship Id="rId11" Type="http://schemas.openxmlformats.org/officeDocument/2006/relationships/tags" Target="../tags/tag900.xml" /><Relationship Id="rId110" Type="http://schemas.openxmlformats.org/officeDocument/2006/relationships/tags" Target="../tags/tag997.xml" /><Relationship Id="rId111" Type="http://schemas.openxmlformats.org/officeDocument/2006/relationships/tags" Target="../tags/tag998.xml" /><Relationship Id="rId112" Type="http://schemas.openxmlformats.org/officeDocument/2006/relationships/tags" Target="../tags/tag999.xml" /><Relationship Id="rId113" Type="http://schemas.openxmlformats.org/officeDocument/2006/relationships/tags" Target="../tags/tag1000.xml" /><Relationship Id="rId114" Type="http://schemas.openxmlformats.org/officeDocument/2006/relationships/tags" Target="../tags/tag1001.xml" /><Relationship Id="rId115" Type="http://schemas.openxmlformats.org/officeDocument/2006/relationships/tags" Target="../tags/tag1002.xml" /><Relationship Id="rId116" Type="http://schemas.openxmlformats.org/officeDocument/2006/relationships/tags" Target="../tags/tag1003.xml" /><Relationship Id="rId117" Type="http://schemas.openxmlformats.org/officeDocument/2006/relationships/tags" Target="../tags/tag1004.xml" /><Relationship Id="rId118" Type="http://schemas.openxmlformats.org/officeDocument/2006/relationships/tags" Target="../tags/tag1005.xml" /><Relationship Id="rId119" Type="http://schemas.openxmlformats.org/officeDocument/2006/relationships/tags" Target="../tags/tag1006.xml" /><Relationship Id="rId12" Type="http://schemas.openxmlformats.org/officeDocument/2006/relationships/tags" Target="../tags/tag901.xml" /><Relationship Id="rId120" Type="http://schemas.openxmlformats.org/officeDocument/2006/relationships/tags" Target="../tags/tag1007.xml" /><Relationship Id="rId121" Type="http://schemas.openxmlformats.org/officeDocument/2006/relationships/tags" Target="../tags/tag1008.xml" /><Relationship Id="rId122" Type="http://schemas.openxmlformats.org/officeDocument/2006/relationships/tags" Target="../tags/tag1009.xml" /><Relationship Id="rId123" Type="http://schemas.openxmlformats.org/officeDocument/2006/relationships/tags" Target="../tags/tag1010.xml" /><Relationship Id="rId124" Type="http://schemas.openxmlformats.org/officeDocument/2006/relationships/tags" Target="../tags/tag1011.xml" /><Relationship Id="rId125" Type="http://schemas.openxmlformats.org/officeDocument/2006/relationships/tags" Target="../tags/tag1012.xml" /><Relationship Id="rId126" Type="http://schemas.openxmlformats.org/officeDocument/2006/relationships/tags" Target="../tags/tag1013.xml" /><Relationship Id="rId127" Type="http://schemas.openxmlformats.org/officeDocument/2006/relationships/tags" Target="../tags/tag1014.xml" /><Relationship Id="rId128" Type="http://schemas.openxmlformats.org/officeDocument/2006/relationships/tags" Target="../tags/tag1015.xml" /><Relationship Id="rId129" Type="http://schemas.openxmlformats.org/officeDocument/2006/relationships/tags" Target="../tags/tag1016.xml" /><Relationship Id="rId13" Type="http://schemas.openxmlformats.org/officeDocument/2006/relationships/tags" Target="../tags/tag902.xml" /><Relationship Id="rId130" Type="http://schemas.openxmlformats.org/officeDocument/2006/relationships/tags" Target="../tags/tag1017.xml" /><Relationship Id="rId131" Type="http://schemas.openxmlformats.org/officeDocument/2006/relationships/tags" Target="../tags/tag1018.xml" /><Relationship Id="rId132" Type="http://schemas.openxmlformats.org/officeDocument/2006/relationships/tags" Target="../tags/tag1019.xml" /><Relationship Id="rId133" Type="http://schemas.openxmlformats.org/officeDocument/2006/relationships/tags" Target="../tags/tag1020.xml" /><Relationship Id="rId134" Type="http://schemas.openxmlformats.org/officeDocument/2006/relationships/tags" Target="../tags/tag1021.xml" /><Relationship Id="rId135" Type="http://schemas.openxmlformats.org/officeDocument/2006/relationships/tags" Target="../tags/tag1022.xml" /><Relationship Id="rId136" Type="http://schemas.openxmlformats.org/officeDocument/2006/relationships/tags" Target="../tags/tag1023.xml" /><Relationship Id="rId137" Type="http://schemas.openxmlformats.org/officeDocument/2006/relationships/tags" Target="../tags/tag1024.xml" /><Relationship Id="rId138" Type="http://schemas.openxmlformats.org/officeDocument/2006/relationships/tags" Target="../tags/tag1025.xml" /><Relationship Id="rId139" Type="http://schemas.openxmlformats.org/officeDocument/2006/relationships/tags" Target="../tags/tag1026.xml" /><Relationship Id="rId14" Type="http://schemas.openxmlformats.org/officeDocument/2006/relationships/tags" Target="../tags/tag903.xml" /><Relationship Id="rId140" Type="http://schemas.openxmlformats.org/officeDocument/2006/relationships/tags" Target="../tags/tag1027.xml" /><Relationship Id="rId141" Type="http://schemas.openxmlformats.org/officeDocument/2006/relationships/tags" Target="../tags/tag1028.xml" /><Relationship Id="rId142" Type="http://schemas.openxmlformats.org/officeDocument/2006/relationships/tags" Target="../tags/tag1029.xml" /><Relationship Id="rId143" Type="http://schemas.openxmlformats.org/officeDocument/2006/relationships/tags" Target="../tags/tag1030.xml" /><Relationship Id="rId144" Type="http://schemas.openxmlformats.org/officeDocument/2006/relationships/tags" Target="../tags/tag1031.xml" /><Relationship Id="rId145" Type="http://schemas.openxmlformats.org/officeDocument/2006/relationships/tags" Target="../tags/tag1032.xml" /><Relationship Id="rId146" Type="http://schemas.openxmlformats.org/officeDocument/2006/relationships/tags" Target="../tags/tag1033.xml" /><Relationship Id="rId147" Type="http://schemas.openxmlformats.org/officeDocument/2006/relationships/tags" Target="../tags/tag1034.xml" /><Relationship Id="rId148" Type="http://schemas.openxmlformats.org/officeDocument/2006/relationships/tags" Target="../tags/tag1035.xml" /><Relationship Id="rId149" Type="http://schemas.openxmlformats.org/officeDocument/2006/relationships/tags" Target="../tags/tag1036.xml" /><Relationship Id="rId15" Type="http://schemas.openxmlformats.org/officeDocument/2006/relationships/tags" Target="../tags/tag904.xml" /><Relationship Id="rId150" Type="http://schemas.openxmlformats.org/officeDocument/2006/relationships/tags" Target="../tags/tag1037.xml" /><Relationship Id="rId151" Type="http://schemas.openxmlformats.org/officeDocument/2006/relationships/tags" Target="../tags/tag1038.xml" /><Relationship Id="rId152" Type="http://schemas.openxmlformats.org/officeDocument/2006/relationships/tags" Target="../tags/tag1039.xml" /><Relationship Id="rId153" Type="http://schemas.openxmlformats.org/officeDocument/2006/relationships/tags" Target="../tags/tag1040.xml" /><Relationship Id="rId154" Type="http://schemas.openxmlformats.org/officeDocument/2006/relationships/tags" Target="../tags/tag1041.xml" /><Relationship Id="rId155" Type="http://schemas.openxmlformats.org/officeDocument/2006/relationships/tags" Target="../tags/tag1042.xml" /><Relationship Id="rId156" Type="http://schemas.openxmlformats.org/officeDocument/2006/relationships/tags" Target="../tags/tag1043.xml" /><Relationship Id="rId157" Type="http://schemas.openxmlformats.org/officeDocument/2006/relationships/tags" Target="../tags/tag1044.xml" /><Relationship Id="rId158" Type="http://schemas.openxmlformats.org/officeDocument/2006/relationships/tags" Target="../tags/tag1045.xml" /><Relationship Id="rId159" Type="http://schemas.openxmlformats.org/officeDocument/2006/relationships/tags" Target="../tags/tag1046.xml" /><Relationship Id="rId16" Type="http://schemas.openxmlformats.org/officeDocument/2006/relationships/oleObject" Target="../embeddings/oleObject52.bin" TargetMode="Internal" /><Relationship Id="rId160" Type="http://schemas.openxmlformats.org/officeDocument/2006/relationships/tags" Target="../tags/tag1047.xml" /><Relationship Id="rId161" Type="http://schemas.openxmlformats.org/officeDocument/2006/relationships/tags" Target="../tags/tag1048.xml" /><Relationship Id="rId162" Type="http://schemas.openxmlformats.org/officeDocument/2006/relationships/tags" Target="../tags/tag1049.xml" /><Relationship Id="rId163" Type="http://schemas.openxmlformats.org/officeDocument/2006/relationships/tags" Target="../tags/tag1050.xml" /><Relationship Id="rId164" Type="http://schemas.openxmlformats.org/officeDocument/2006/relationships/tags" Target="../tags/tag1051.xml" /><Relationship Id="rId165" Type="http://schemas.openxmlformats.org/officeDocument/2006/relationships/tags" Target="../tags/tag1052.xml" /><Relationship Id="rId166" Type="http://schemas.openxmlformats.org/officeDocument/2006/relationships/tags" Target="../tags/tag1053.xml" /><Relationship Id="rId167" Type="http://schemas.openxmlformats.org/officeDocument/2006/relationships/vmlDrawing" Target="../drawings/vmlDrawing15.vml" /><Relationship Id="rId17" Type="http://schemas.openxmlformats.org/officeDocument/2006/relationships/image" Target="../media/image45.emf" /><Relationship Id="rId18" Type="http://schemas.openxmlformats.org/officeDocument/2006/relationships/tags" Target="../tags/tag905.xml" /><Relationship Id="rId19" Type="http://schemas.openxmlformats.org/officeDocument/2006/relationships/tags" Target="../tags/tag906.xml" /><Relationship Id="rId2" Type="http://schemas.openxmlformats.org/officeDocument/2006/relationships/oleObject" Target="../embeddings/oleObject51.bin" TargetMode="Internal" /><Relationship Id="rId20" Type="http://schemas.openxmlformats.org/officeDocument/2006/relationships/tags" Target="../tags/tag907.xml" /><Relationship Id="rId21" Type="http://schemas.openxmlformats.org/officeDocument/2006/relationships/tags" Target="../tags/tag908.xml" /><Relationship Id="rId22" Type="http://schemas.openxmlformats.org/officeDocument/2006/relationships/tags" Target="../tags/tag909.xml" /><Relationship Id="rId23" Type="http://schemas.openxmlformats.org/officeDocument/2006/relationships/tags" Target="../tags/tag910.xml" /><Relationship Id="rId24" Type="http://schemas.openxmlformats.org/officeDocument/2006/relationships/tags" Target="../tags/tag911.xml" /><Relationship Id="rId25" Type="http://schemas.openxmlformats.org/officeDocument/2006/relationships/tags" Target="../tags/tag912.xml" /><Relationship Id="rId26" Type="http://schemas.openxmlformats.org/officeDocument/2006/relationships/tags" Target="../tags/tag913.xml" /><Relationship Id="rId27" Type="http://schemas.openxmlformats.org/officeDocument/2006/relationships/tags" Target="../tags/tag914.xml" /><Relationship Id="rId28" Type="http://schemas.openxmlformats.org/officeDocument/2006/relationships/tags" Target="../tags/tag915.xml" /><Relationship Id="rId29" Type="http://schemas.openxmlformats.org/officeDocument/2006/relationships/tags" Target="../tags/tag916.xml" /><Relationship Id="rId3" Type="http://schemas.openxmlformats.org/officeDocument/2006/relationships/image" Target="../media/image44.emf" /><Relationship Id="rId30" Type="http://schemas.openxmlformats.org/officeDocument/2006/relationships/tags" Target="../tags/tag917.xml" /><Relationship Id="rId31" Type="http://schemas.openxmlformats.org/officeDocument/2006/relationships/tags" Target="../tags/tag918.xml" /><Relationship Id="rId32" Type="http://schemas.openxmlformats.org/officeDocument/2006/relationships/tags" Target="../tags/tag919.xml" /><Relationship Id="rId33" Type="http://schemas.openxmlformats.org/officeDocument/2006/relationships/tags" Target="../tags/tag920.xml" /><Relationship Id="rId34" Type="http://schemas.openxmlformats.org/officeDocument/2006/relationships/tags" Target="../tags/tag921.xml" /><Relationship Id="rId35" Type="http://schemas.openxmlformats.org/officeDocument/2006/relationships/tags" Target="../tags/tag922.xml" /><Relationship Id="rId36" Type="http://schemas.openxmlformats.org/officeDocument/2006/relationships/tags" Target="../tags/tag923.xml" /><Relationship Id="rId37" Type="http://schemas.openxmlformats.org/officeDocument/2006/relationships/tags" Target="../tags/tag924.xml" /><Relationship Id="rId38" Type="http://schemas.openxmlformats.org/officeDocument/2006/relationships/tags" Target="../tags/tag925.xml" /><Relationship Id="rId39" Type="http://schemas.openxmlformats.org/officeDocument/2006/relationships/tags" Target="../tags/tag926.xml" /><Relationship Id="rId4" Type="http://schemas.openxmlformats.org/officeDocument/2006/relationships/tags" Target="../tags/tag893.xml" /><Relationship Id="rId40" Type="http://schemas.openxmlformats.org/officeDocument/2006/relationships/tags" Target="../tags/tag927.xml" /><Relationship Id="rId41" Type="http://schemas.openxmlformats.org/officeDocument/2006/relationships/tags" Target="../tags/tag928.xml" /><Relationship Id="rId42" Type="http://schemas.openxmlformats.org/officeDocument/2006/relationships/tags" Target="../tags/tag929.xml" /><Relationship Id="rId43" Type="http://schemas.openxmlformats.org/officeDocument/2006/relationships/tags" Target="../tags/tag930.xml" /><Relationship Id="rId44" Type="http://schemas.openxmlformats.org/officeDocument/2006/relationships/tags" Target="../tags/tag931.xml" /><Relationship Id="rId45" Type="http://schemas.openxmlformats.org/officeDocument/2006/relationships/tags" Target="../tags/tag932.xml" /><Relationship Id="rId46" Type="http://schemas.openxmlformats.org/officeDocument/2006/relationships/tags" Target="../tags/tag933.xml" /><Relationship Id="rId47" Type="http://schemas.openxmlformats.org/officeDocument/2006/relationships/tags" Target="../tags/tag934.xml" /><Relationship Id="rId48" Type="http://schemas.openxmlformats.org/officeDocument/2006/relationships/tags" Target="../tags/tag935.xml" /><Relationship Id="rId49" Type="http://schemas.openxmlformats.org/officeDocument/2006/relationships/tags" Target="../tags/tag936.xml" /><Relationship Id="rId5" Type="http://schemas.openxmlformats.org/officeDocument/2006/relationships/tags" Target="../tags/tag894.xml" /><Relationship Id="rId50" Type="http://schemas.openxmlformats.org/officeDocument/2006/relationships/tags" Target="../tags/tag937.xml" /><Relationship Id="rId51" Type="http://schemas.openxmlformats.org/officeDocument/2006/relationships/tags" Target="../tags/tag938.xml" /><Relationship Id="rId52" Type="http://schemas.openxmlformats.org/officeDocument/2006/relationships/tags" Target="../tags/tag939.xml" /><Relationship Id="rId53" Type="http://schemas.openxmlformats.org/officeDocument/2006/relationships/tags" Target="../tags/tag940.xml" /><Relationship Id="rId54" Type="http://schemas.openxmlformats.org/officeDocument/2006/relationships/tags" Target="../tags/tag941.xml" /><Relationship Id="rId55" Type="http://schemas.openxmlformats.org/officeDocument/2006/relationships/tags" Target="../tags/tag942.xml" /><Relationship Id="rId56" Type="http://schemas.openxmlformats.org/officeDocument/2006/relationships/tags" Target="../tags/tag943.xml" /><Relationship Id="rId57" Type="http://schemas.openxmlformats.org/officeDocument/2006/relationships/tags" Target="../tags/tag944.xml" /><Relationship Id="rId58" Type="http://schemas.openxmlformats.org/officeDocument/2006/relationships/tags" Target="../tags/tag945.xml" /><Relationship Id="rId59" Type="http://schemas.openxmlformats.org/officeDocument/2006/relationships/tags" Target="../tags/tag946.xml" /><Relationship Id="rId6" Type="http://schemas.openxmlformats.org/officeDocument/2006/relationships/tags" Target="../tags/tag895.xml" /><Relationship Id="rId60" Type="http://schemas.openxmlformats.org/officeDocument/2006/relationships/tags" Target="../tags/tag947.xml" /><Relationship Id="rId61" Type="http://schemas.openxmlformats.org/officeDocument/2006/relationships/tags" Target="../tags/tag948.xml" /><Relationship Id="rId62" Type="http://schemas.openxmlformats.org/officeDocument/2006/relationships/tags" Target="../tags/tag949.xml" /><Relationship Id="rId63" Type="http://schemas.openxmlformats.org/officeDocument/2006/relationships/tags" Target="../tags/tag950.xml" /><Relationship Id="rId64" Type="http://schemas.openxmlformats.org/officeDocument/2006/relationships/tags" Target="../tags/tag951.xml" /><Relationship Id="rId65" Type="http://schemas.openxmlformats.org/officeDocument/2006/relationships/tags" Target="../tags/tag952.xml" /><Relationship Id="rId66" Type="http://schemas.openxmlformats.org/officeDocument/2006/relationships/tags" Target="../tags/tag953.xml" /><Relationship Id="rId67" Type="http://schemas.openxmlformats.org/officeDocument/2006/relationships/tags" Target="../tags/tag954.xml" /><Relationship Id="rId68" Type="http://schemas.openxmlformats.org/officeDocument/2006/relationships/tags" Target="../tags/tag955.xml" /><Relationship Id="rId69" Type="http://schemas.openxmlformats.org/officeDocument/2006/relationships/tags" Target="../tags/tag956.xml" /><Relationship Id="rId7" Type="http://schemas.openxmlformats.org/officeDocument/2006/relationships/tags" Target="../tags/tag896.xml" /><Relationship Id="rId70" Type="http://schemas.openxmlformats.org/officeDocument/2006/relationships/tags" Target="../tags/tag957.xml" /><Relationship Id="rId71" Type="http://schemas.openxmlformats.org/officeDocument/2006/relationships/tags" Target="../tags/tag958.xml" /><Relationship Id="rId72" Type="http://schemas.openxmlformats.org/officeDocument/2006/relationships/tags" Target="../tags/tag959.xml" /><Relationship Id="rId73" Type="http://schemas.openxmlformats.org/officeDocument/2006/relationships/tags" Target="../tags/tag960.xml" /><Relationship Id="rId74" Type="http://schemas.openxmlformats.org/officeDocument/2006/relationships/tags" Target="../tags/tag961.xml" /><Relationship Id="rId75" Type="http://schemas.openxmlformats.org/officeDocument/2006/relationships/tags" Target="../tags/tag962.xml" /><Relationship Id="rId76" Type="http://schemas.openxmlformats.org/officeDocument/2006/relationships/tags" Target="../tags/tag963.xml" /><Relationship Id="rId77" Type="http://schemas.openxmlformats.org/officeDocument/2006/relationships/tags" Target="../tags/tag964.xml" /><Relationship Id="rId78" Type="http://schemas.openxmlformats.org/officeDocument/2006/relationships/tags" Target="../tags/tag965.xml" /><Relationship Id="rId79" Type="http://schemas.openxmlformats.org/officeDocument/2006/relationships/tags" Target="../tags/tag966.xml" /><Relationship Id="rId8" Type="http://schemas.openxmlformats.org/officeDocument/2006/relationships/tags" Target="../tags/tag897.xml" /><Relationship Id="rId80" Type="http://schemas.openxmlformats.org/officeDocument/2006/relationships/tags" Target="../tags/tag967.xml" /><Relationship Id="rId81" Type="http://schemas.openxmlformats.org/officeDocument/2006/relationships/tags" Target="../tags/tag968.xml" /><Relationship Id="rId82" Type="http://schemas.openxmlformats.org/officeDocument/2006/relationships/tags" Target="../tags/tag969.xml" /><Relationship Id="rId83" Type="http://schemas.openxmlformats.org/officeDocument/2006/relationships/tags" Target="../tags/tag970.xml" /><Relationship Id="rId84" Type="http://schemas.openxmlformats.org/officeDocument/2006/relationships/tags" Target="../tags/tag971.xml" /><Relationship Id="rId85" Type="http://schemas.openxmlformats.org/officeDocument/2006/relationships/tags" Target="../tags/tag972.xml" /><Relationship Id="rId86" Type="http://schemas.openxmlformats.org/officeDocument/2006/relationships/tags" Target="../tags/tag973.xml" /><Relationship Id="rId87" Type="http://schemas.openxmlformats.org/officeDocument/2006/relationships/tags" Target="../tags/tag974.xml" /><Relationship Id="rId88" Type="http://schemas.openxmlformats.org/officeDocument/2006/relationships/tags" Target="../tags/tag975.xml" /><Relationship Id="rId89" Type="http://schemas.openxmlformats.org/officeDocument/2006/relationships/tags" Target="../tags/tag976.xml" /><Relationship Id="rId9" Type="http://schemas.openxmlformats.org/officeDocument/2006/relationships/tags" Target="../tags/tag898.xml" /><Relationship Id="rId90" Type="http://schemas.openxmlformats.org/officeDocument/2006/relationships/tags" Target="../tags/tag977.xml" /><Relationship Id="rId91" Type="http://schemas.openxmlformats.org/officeDocument/2006/relationships/tags" Target="../tags/tag978.xml" /><Relationship Id="rId92" Type="http://schemas.openxmlformats.org/officeDocument/2006/relationships/tags" Target="../tags/tag979.xml" /><Relationship Id="rId93" Type="http://schemas.openxmlformats.org/officeDocument/2006/relationships/tags" Target="../tags/tag980.xml" /><Relationship Id="rId94" Type="http://schemas.openxmlformats.org/officeDocument/2006/relationships/tags" Target="../tags/tag981.xml" /><Relationship Id="rId95" Type="http://schemas.openxmlformats.org/officeDocument/2006/relationships/tags" Target="../tags/tag982.xml" /><Relationship Id="rId96" Type="http://schemas.openxmlformats.org/officeDocument/2006/relationships/tags" Target="../tags/tag983.xml" /><Relationship Id="rId97" Type="http://schemas.openxmlformats.org/officeDocument/2006/relationships/tags" Target="../tags/tag984.xml" /><Relationship Id="rId98" Type="http://schemas.openxmlformats.org/officeDocument/2006/relationships/tags" Target="../tags/tag985.xml" /><Relationship Id="rId99" Type="http://schemas.openxmlformats.org/officeDocument/2006/relationships/tags" Target="../tags/tag98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10" Type="http://schemas.openxmlformats.org/officeDocument/2006/relationships/tags" Target="../tags/tag1060.xml" /><Relationship Id="rId11" Type="http://schemas.openxmlformats.org/officeDocument/2006/relationships/tags" Target="../tags/tag1061.xml" /><Relationship Id="rId12" Type="http://schemas.openxmlformats.org/officeDocument/2006/relationships/tags" Target="../tags/tag1062.xml" /><Relationship Id="rId13" Type="http://schemas.openxmlformats.org/officeDocument/2006/relationships/tags" Target="../tags/tag1063.xml" /><Relationship Id="rId14" Type="http://schemas.openxmlformats.org/officeDocument/2006/relationships/tags" Target="../tags/tag1064.xml" /><Relationship Id="rId15" Type="http://schemas.openxmlformats.org/officeDocument/2006/relationships/tags" Target="../tags/tag1065.xml" /><Relationship Id="rId16" Type="http://schemas.openxmlformats.org/officeDocument/2006/relationships/oleObject" Target="../embeddings/oleObject54.bin" TargetMode="Internal" /><Relationship Id="rId17" Type="http://schemas.openxmlformats.org/officeDocument/2006/relationships/image" Target="../media/image46.emf" /><Relationship Id="rId18" Type="http://schemas.openxmlformats.org/officeDocument/2006/relationships/tags" Target="../tags/tag1066.xml" /><Relationship Id="rId19" Type="http://schemas.openxmlformats.org/officeDocument/2006/relationships/tags" Target="../tags/tag1067.xml" /><Relationship Id="rId2" Type="http://schemas.openxmlformats.org/officeDocument/2006/relationships/oleObject" Target="../embeddings/oleObject53.bin" TargetMode="Internal" /><Relationship Id="rId20" Type="http://schemas.openxmlformats.org/officeDocument/2006/relationships/tags" Target="../tags/tag1068.xml" /><Relationship Id="rId21" Type="http://schemas.openxmlformats.org/officeDocument/2006/relationships/tags" Target="../tags/tag1069.xml" /><Relationship Id="rId22" Type="http://schemas.openxmlformats.org/officeDocument/2006/relationships/tags" Target="../tags/tag1070.xml" /><Relationship Id="rId23" Type="http://schemas.openxmlformats.org/officeDocument/2006/relationships/tags" Target="../tags/tag1071.xml" /><Relationship Id="rId24" Type="http://schemas.openxmlformats.org/officeDocument/2006/relationships/tags" Target="../tags/tag1072.xml" /><Relationship Id="rId25" Type="http://schemas.openxmlformats.org/officeDocument/2006/relationships/tags" Target="../tags/tag1073.xml" /><Relationship Id="rId26" Type="http://schemas.openxmlformats.org/officeDocument/2006/relationships/tags" Target="../tags/tag1074.xml" /><Relationship Id="rId27" Type="http://schemas.openxmlformats.org/officeDocument/2006/relationships/tags" Target="../tags/tag1075.xml" /><Relationship Id="rId28" Type="http://schemas.openxmlformats.org/officeDocument/2006/relationships/tags" Target="../tags/tag1076.xml" /><Relationship Id="rId29" Type="http://schemas.openxmlformats.org/officeDocument/2006/relationships/tags" Target="../tags/tag1077.xml" /><Relationship Id="rId3" Type="http://schemas.openxmlformats.org/officeDocument/2006/relationships/image" Target="../media/image4.emf" /><Relationship Id="rId30" Type="http://schemas.openxmlformats.org/officeDocument/2006/relationships/tags" Target="../tags/tag1078.xml" /><Relationship Id="rId31" Type="http://schemas.openxmlformats.org/officeDocument/2006/relationships/tags" Target="../tags/tag1079.xml" /><Relationship Id="rId32" Type="http://schemas.openxmlformats.org/officeDocument/2006/relationships/tags" Target="../tags/tag1080.xml" /><Relationship Id="rId33" Type="http://schemas.openxmlformats.org/officeDocument/2006/relationships/tags" Target="../tags/tag1081.xml" /><Relationship Id="rId34" Type="http://schemas.openxmlformats.org/officeDocument/2006/relationships/tags" Target="../tags/tag1082.xml" /><Relationship Id="rId35" Type="http://schemas.openxmlformats.org/officeDocument/2006/relationships/tags" Target="../tags/tag1083.xml" /><Relationship Id="rId36" Type="http://schemas.openxmlformats.org/officeDocument/2006/relationships/tags" Target="../tags/tag1084.xml" /><Relationship Id="rId37" Type="http://schemas.openxmlformats.org/officeDocument/2006/relationships/tags" Target="../tags/tag1085.xml" /><Relationship Id="rId38" Type="http://schemas.openxmlformats.org/officeDocument/2006/relationships/tags" Target="../tags/tag1086.xml" /><Relationship Id="rId39" Type="http://schemas.openxmlformats.org/officeDocument/2006/relationships/tags" Target="../tags/tag1087.xml" /><Relationship Id="rId4" Type="http://schemas.openxmlformats.org/officeDocument/2006/relationships/tags" Target="../tags/tag1054.xml" /><Relationship Id="rId40" Type="http://schemas.openxmlformats.org/officeDocument/2006/relationships/tags" Target="../tags/tag1088.xml" /><Relationship Id="rId41" Type="http://schemas.openxmlformats.org/officeDocument/2006/relationships/tags" Target="../tags/tag1089.xml" /><Relationship Id="rId42" Type="http://schemas.openxmlformats.org/officeDocument/2006/relationships/tags" Target="../tags/tag1090.xml" /><Relationship Id="rId43" Type="http://schemas.openxmlformats.org/officeDocument/2006/relationships/tags" Target="../tags/tag1091.xml" /><Relationship Id="rId44" Type="http://schemas.openxmlformats.org/officeDocument/2006/relationships/tags" Target="../tags/tag1092.xml" /><Relationship Id="rId45" Type="http://schemas.openxmlformats.org/officeDocument/2006/relationships/tags" Target="../tags/tag1093.xml" /><Relationship Id="rId46" Type="http://schemas.openxmlformats.org/officeDocument/2006/relationships/tags" Target="../tags/tag1094.xml" /><Relationship Id="rId47" Type="http://schemas.openxmlformats.org/officeDocument/2006/relationships/tags" Target="../tags/tag1095.xml" /><Relationship Id="rId48" Type="http://schemas.openxmlformats.org/officeDocument/2006/relationships/tags" Target="../tags/tag1096.xml" /><Relationship Id="rId49" Type="http://schemas.openxmlformats.org/officeDocument/2006/relationships/tags" Target="../tags/tag1097.xml" /><Relationship Id="rId5" Type="http://schemas.openxmlformats.org/officeDocument/2006/relationships/tags" Target="../tags/tag1055.xml" /><Relationship Id="rId50" Type="http://schemas.openxmlformats.org/officeDocument/2006/relationships/tags" Target="../tags/tag1098.xml" /><Relationship Id="rId51" Type="http://schemas.openxmlformats.org/officeDocument/2006/relationships/tags" Target="../tags/tag1099.xml" /><Relationship Id="rId52" Type="http://schemas.openxmlformats.org/officeDocument/2006/relationships/tags" Target="../tags/tag1100.xml" /><Relationship Id="rId53" Type="http://schemas.openxmlformats.org/officeDocument/2006/relationships/tags" Target="../tags/tag1101.xml" /><Relationship Id="rId54" Type="http://schemas.openxmlformats.org/officeDocument/2006/relationships/tags" Target="../tags/tag1102.xml" /><Relationship Id="rId55" Type="http://schemas.openxmlformats.org/officeDocument/2006/relationships/tags" Target="../tags/tag1103.xml" /><Relationship Id="rId56" Type="http://schemas.openxmlformats.org/officeDocument/2006/relationships/tags" Target="../tags/tag1104.xml" /><Relationship Id="rId57" Type="http://schemas.openxmlformats.org/officeDocument/2006/relationships/tags" Target="../tags/tag1105.xml" /><Relationship Id="rId58" Type="http://schemas.openxmlformats.org/officeDocument/2006/relationships/tags" Target="../tags/tag1106.xml" /><Relationship Id="rId59" Type="http://schemas.openxmlformats.org/officeDocument/2006/relationships/oleObject" Target="../embeddings/oleObject55.bin" TargetMode="Internal" /><Relationship Id="rId6" Type="http://schemas.openxmlformats.org/officeDocument/2006/relationships/tags" Target="../tags/tag1056.xml" /><Relationship Id="rId60" Type="http://schemas.openxmlformats.org/officeDocument/2006/relationships/image" Target="../media/image47.emf" /><Relationship Id="rId61" Type="http://schemas.openxmlformats.org/officeDocument/2006/relationships/tags" Target="../tags/tag1107.xml" /><Relationship Id="rId62" Type="http://schemas.openxmlformats.org/officeDocument/2006/relationships/tags" Target="../tags/tag1108.xml" /><Relationship Id="rId63" Type="http://schemas.openxmlformats.org/officeDocument/2006/relationships/tags" Target="../tags/tag1109.xml" /><Relationship Id="rId64" Type="http://schemas.openxmlformats.org/officeDocument/2006/relationships/tags" Target="../tags/tag1110.xml" /><Relationship Id="rId65" Type="http://schemas.openxmlformats.org/officeDocument/2006/relationships/tags" Target="../tags/tag1111.xml" /><Relationship Id="rId66" Type="http://schemas.openxmlformats.org/officeDocument/2006/relationships/tags" Target="../tags/tag1112.xml" /><Relationship Id="rId67" Type="http://schemas.openxmlformats.org/officeDocument/2006/relationships/tags" Target="../tags/tag1113.xml" /><Relationship Id="rId68" Type="http://schemas.openxmlformats.org/officeDocument/2006/relationships/tags" Target="../tags/tag1114.xml" /><Relationship Id="rId69" Type="http://schemas.openxmlformats.org/officeDocument/2006/relationships/tags" Target="../tags/tag1115.xml" /><Relationship Id="rId7" Type="http://schemas.openxmlformats.org/officeDocument/2006/relationships/tags" Target="../tags/tag1057.xml" /><Relationship Id="rId70" Type="http://schemas.openxmlformats.org/officeDocument/2006/relationships/tags" Target="../tags/tag1116.xml" /><Relationship Id="rId71" Type="http://schemas.openxmlformats.org/officeDocument/2006/relationships/tags" Target="../tags/tag1117.xml" /><Relationship Id="rId72" Type="http://schemas.openxmlformats.org/officeDocument/2006/relationships/tags" Target="../tags/tag1118.xml" /><Relationship Id="rId73" Type="http://schemas.openxmlformats.org/officeDocument/2006/relationships/tags" Target="../tags/tag1119.xml" /><Relationship Id="rId74" Type="http://schemas.openxmlformats.org/officeDocument/2006/relationships/tags" Target="../tags/tag1120.xml" /><Relationship Id="rId75" Type="http://schemas.openxmlformats.org/officeDocument/2006/relationships/tags" Target="../tags/tag1121.xml" /><Relationship Id="rId76" Type="http://schemas.openxmlformats.org/officeDocument/2006/relationships/tags" Target="../tags/tag1122.xml" /><Relationship Id="rId77" Type="http://schemas.openxmlformats.org/officeDocument/2006/relationships/tags" Target="../tags/tag1123.xml" /><Relationship Id="rId78" Type="http://schemas.openxmlformats.org/officeDocument/2006/relationships/tags" Target="../tags/tag1124.xml" /><Relationship Id="rId79" Type="http://schemas.openxmlformats.org/officeDocument/2006/relationships/tags" Target="../tags/tag1125.xml" /><Relationship Id="rId8" Type="http://schemas.openxmlformats.org/officeDocument/2006/relationships/tags" Target="../tags/tag1058.xml" /><Relationship Id="rId80" Type="http://schemas.openxmlformats.org/officeDocument/2006/relationships/tags" Target="../tags/tag1126.xml" /><Relationship Id="rId81" Type="http://schemas.openxmlformats.org/officeDocument/2006/relationships/tags" Target="../tags/tag1127.xml" /><Relationship Id="rId82" Type="http://schemas.openxmlformats.org/officeDocument/2006/relationships/tags" Target="../tags/tag1128.xml" /><Relationship Id="rId83" Type="http://schemas.openxmlformats.org/officeDocument/2006/relationships/tags" Target="../tags/tag1129.xml" /><Relationship Id="rId84" Type="http://schemas.openxmlformats.org/officeDocument/2006/relationships/tags" Target="../tags/tag1130.xml" /><Relationship Id="rId85" Type="http://schemas.openxmlformats.org/officeDocument/2006/relationships/tags" Target="../tags/tag1131.xml" /><Relationship Id="rId86" Type="http://schemas.openxmlformats.org/officeDocument/2006/relationships/tags" Target="../tags/tag1132.xml" /><Relationship Id="rId87" Type="http://schemas.openxmlformats.org/officeDocument/2006/relationships/tags" Target="../tags/tag1133.xml" /><Relationship Id="rId88" Type="http://schemas.openxmlformats.org/officeDocument/2006/relationships/tags" Target="../tags/tag1134.xml" /><Relationship Id="rId89" Type="http://schemas.openxmlformats.org/officeDocument/2006/relationships/tags" Target="../tags/tag1135.xml" /><Relationship Id="rId9" Type="http://schemas.openxmlformats.org/officeDocument/2006/relationships/tags" Target="../tags/tag1059.xml" /><Relationship Id="rId90" Type="http://schemas.openxmlformats.org/officeDocument/2006/relationships/tags" Target="../tags/tag1136.xml" /><Relationship Id="rId91" Type="http://schemas.openxmlformats.org/officeDocument/2006/relationships/tags" Target="../tags/tag1137.xml" /><Relationship Id="rId92" Type="http://schemas.openxmlformats.org/officeDocument/2006/relationships/tags" Target="../tags/tag1138.xml" /><Relationship Id="rId93" Type="http://schemas.openxmlformats.org/officeDocument/2006/relationships/tags" Target="../tags/tag1139.xml" /><Relationship Id="rId94" Type="http://schemas.openxmlformats.org/officeDocument/2006/relationships/tags" Target="../tags/tag1140.xml" /><Relationship Id="rId95" Type="http://schemas.openxmlformats.org/officeDocument/2006/relationships/vmlDrawing" Target="../drawings/vmlDrawing16.v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514102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3"/>
          <p:cNvSpPr>
            <a:spLocks noGrp="1" noChangeArrowheads="1"/>
          </p:cNvSpPr>
          <p:nvPr>
            <p:ph type="subTitle" idx="4294967295"/>
          </p:nvPr>
        </p:nvSpPr>
        <p:spPr bwMode="gray">
          <a:xfrm>
            <a:off x="4191000" y="3505200"/>
            <a:ext cx="4572000" cy="5334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altLang="zh-CN" sz="2000" b="1">
                <a:solidFill>
                  <a:schemeClr val="accent2"/>
                </a:solidFill>
              </a:rPr>
              <a:t>May </a:t>
            </a:r>
            <a:r>
              <a:rPr lang="en-US" altLang="zh-CN" sz="2000" b="1" smtClean="0">
                <a:solidFill>
                  <a:schemeClr val="accent2"/>
                </a:solidFill>
              </a:rPr>
              <a:t>30th</a:t>
            </a:r>
            <a:r>
              <a:rPr lang="en-US" altLang="zh-CN" sz="2000" b="1">
                <a:solidFill>
                  <a:schemeClr val="accent2"/>
                </a:solidFill>
              </a:rPr>
              <a:t>, 2012</a:t>
            </a:r>
            <a:endParaRPr lang="en-US" altLang="zh-CN" sz="2000" b="1">
              <a:solidFill>
                <a:srgbClr val="990033"/>
              </a:solidFill>
            </a:endParaRPr>
          </a:p>
        </p:txBody>
      </p:sp>
      <p:sp>
        <p:nvSpPr>
          <p:cNvPr id="7171" name="Rectangle 2"/>
          <p:cNvSpPr>
            <a:spLocks noChangeArrowheads="1"/>
          </p:cNvSpPr>
          <p:nvPr/>
        </p:nvSpPr>
        <p:spPr bwMode="gray">
          <a:xfrm>
            <a:off x="4191000" y="4538663"/>
            <a:ext cx="4648200" cy="1447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zh-CN" sz="2400" b="1">
              <a:solidFill>
                <a:srgbClr val="FFFFFF"/>
              </a:solidFill>
            </a:endParaRPr>
          </a:p>
        </p:txBody>
      </p:sp>
      <p:pic>
        <p:nvPicPr>
          <p:cNvPr id="7172" name="Picture 4" descr="bd_logo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04800" y="1171575"/>
            <a:ext cx="2895600" cy="1266825"/>
          </a:xfrm>
          <a:prstGeom prst="rect">
            <a:avLst/>
          </a:prstGeom>
          <a:noFill/>
        </p:spPr>
      </p:pic>
      <p:sp>
        <p:nvSpPr>
          <p:cNvPr id="7173" name="Rectangle 2"/>
          <p:cNvSpPr>
            <a:spLocks noChangeArrowheads="1"/>
          </p:cNvSpPr>
          <p:nvPr/>
        </p:nvSpPr>
        <p:spPr bwMode="gray">
          <a:xfrm>
            <a:off x="4179888" y="1981200"/>
            <a:ext cx="4964112" cy="14478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400" b="1">
                <a:solidFill>
                  <a:srgbClr val="FFFFFF"/>
                </a:solidFill>
              </a:rPr>
              <a:t>MSS BU </a:t>
            </a:r>
            <a:r>
              <a:rPr lang="en-US" altLang="zh-CN" sz="2400" b="1" smtClean="0">
                <a:solidFill>
                  <a:srgbClr val="FFFFFF"/>
                </a:solidFill>
              </a:rPr>
              <a:t>competitor RTM strategy study</a:t>
            </a:r>
          </a:p>
          <a:p>
            <a:r>
              <a:rPr lang="en-US" altLang="zh-CN" sz="1900" b="1" i="1" smtClean="0">
                <a:solidFill>
                  <a:srgbClr val="FFFFFF"/>
                </a:solidFill>
              </a:rPr>
              <a:t>- Final report</a:t>
            </a:r>
            <a:endParaRPr lang="en-US" altLang="zh-CN" sz="1900" b="1" i="1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77506" name="AutoShape 2" hidden="1"/>
          <p:cNvGraphicFramePr>
            <a:graphicFrameLocks noChangeAspect="1"/>
          </p:cNvGraphicFramePr>
          <p:nvPr/>
        </p:nvGraphicFramePr>
        <p:xfrm>
          <a:off x="0" y="0"/>
          <a:ext cx="161925" cy="1619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161925" imgH="161925" progId="TCLayout.ActiveDocument.1">
                  <p:embed/>
                </p:oleObj>
              </mc:Choice>
              <mc:Fallback>
                <p:oleObj name="think-cell Slide" r:id="rId2" imgW="161925" imgH="161925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61925" cy="1619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矩形 7" hidden="1"/>
          <p:cNvSpPr/>
          <p:nvPr>
            <p:custDataLst>
              <p:tags r:id="rId4"/>
            </p:custDataLst>
          </p:nvPr>
        </p:nvSpPr>
        <p:spPr bwMode="auto">
          <a:xfrm>
            <a:off x="0" y="0"/>
            <a:ext cx="161925" cy="161925"/>
          </a:xfrm>
          <a:prstGeom prst="rect">
            <a:avLst/>
          </a:prstGeom>
          <a:solidFill>
            <a:schemeClr val="accent1"/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400">
                <a:ea typeface="Tahoma"/>
                <a:cs typeface="Arial"/>
                <a:sym typeface="Arial"/>
              </a:rPr>
              <a:t>I</a:t>
            </a:r>
            <a:endParaRPr lang="zh-CN" altLang="en-US" sz="1400">
              <a:ea typeface="华文楷体"/>
              <a:cs typeface="Arial"/>
              <a:sym typeface="Arial"/>
            </a:endParaRPr>
          </a:p>
        </p:txBody>
      </p:sp>
      <p:sp>
        <p:nvSpPr>
          <p:cNvPr id="277508" name="灯片编号占位符 3"/>
          <p:cNvSpPr>
            <a:spLocks noGrp="1"/>
          </p:cNvSpPr>
          <p:nvPr>
            <p:ph type="sldNum" sz="quarter" idx="10"/>
            <p:custDataLst>
              <p:tags r:id="rId5"/>
            </p:custDataLst>
          </p:nvPr>
        </p:nvSpPr>
        <p:spPr>
          <a:noFill/>
        </p:spPr>
        <p:txBody>
          <a:bodyPr/>
          <a:lstStyle/>
          <a:p>
            <a:pPr defTabSz="933450"/>
            <a:fld id="{5EB86960-448D-4A81-B199-D03CC116615C}" type="slidenum">
              <a:rPr lang="en-US" altLang="zh-CN">
                <a:cs typeface="Arial"/>
              </a:rPr>
              <a:pPr defTabSz="933450"/>
              <a:t>2</a:t>
            </a:fld>
            <a:r>
              <a:rPr lang="en-US" altLang="zh-CN">
                <a:cs typeface="Arial"/>
              </a:rPr>
              <a:t> </a:t>
            </a:r>
          </a:p>
        </p:txBody>
      </p:sp>
      <p:sp>
        <p:nvSpPr>
          <p:cNvPr id="46" name="矩形 45"/>
          <p:cNvSpPr/>
          <p:nvPr>
            <p:custDataLst>
              <p:tags r:id="rId6"/>
            </p:custDataLst>
          </p:nvPr>
        </p:nvSpPr>
        <p:spPr bwMode="auto">
          <a:xfrm>
            <a:off x="323850" y="908050"/>
            <a:ext cx="808038" cy="532923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3236" tIns="46619" rIns="93236" bIns="46619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32369">
              <a:defRPr/>
            </a:pPr>
            <a:endParaRPr lang="zh-CN" altLang="en-US" sz="1200" b="1">
              <a:latin typeface="+mn-lt"/>
              <a:ea typeface="宋体" pitchFamily="2" charset="-122"/>
              <a:cs typeface="Arial" pitchFamily="34" charset="0"/>
            </a:endParaRPr>
          </a:p>
        </p:txBody>
      </p:sp>
      <p:sp>
        <p:nvSpPr>
          <p:cNvPr id="56" name="TextBox 55"/>
          <p:cNvSpPr txBox="1"/>
          <p:nvPr>
            <p:custDataLst>
              <p:tags r:id="rId7"/>
            </p:custDataLst>
          </p:nvPr>
        </p:nvSpPr>
        <p:spPr>
          <a:xfrm>
            <a:off x="1198563" y="1400175"/>
            <a:ext cx="3365500" cy="3040063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Mr. Meng, Marketing Manager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Mr. Sun, Director of Shenzhen Area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Ms. Mu, Marketing Manager</a:t>
            </a:r>
            <a:endParaRPr lang="en-US" altLang="zh-CN" sz="1000">
              <a:ea typeface="宋体" pitchFamily="2" charset="-122"/>
              <a:cs typeface="Arial" pitchFamily="34" charset="0"/>
            </a:endParaRP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Mr. Lin, Regional sales manger (</a:t>
            </a:r>
            <a:r>
              <a:rPr lang="en-US" altLang="zh-CN" sz="1000">
                <a:ea typeface="宋体" pitchFamily="2" charset="-122"/>
                <a:cs typeface="Arial" pitchFamily="34" charset="0"/>
              </a:rPr>
              <a:t>Beijing and Tianjin)</a:t>
            </a:r>
            <a:endParaRPr lang="en-US" altLang="zh-CN" sz="1000">
              <a:latin typeface="+mn-lt"/>
              <a:ea typeface="宋体" pitchFamily="2" charset="-122"/>
              <a:cs typeface="Arial" pitchFamily="34" charset="0"/>
            </a:endParaRP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Mr. Yan, Sales manager (Beijing)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Mr. Yu, Sales manager (Tianjin)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Mr. Rong, Sales manager (Hebei)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Mr. Teng, Sales manager 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(Guangxi</a:t>
            </a: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Mr. Zhu, Sales manager (Chongqing)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Mr. Liu, Sales manager (Guizhou)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Mr. Xu, Sales manager (Jiangsu)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Mr. Duan, Sales manger (Shanghai)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Mr. Sun, Sales manager (Heilongjiang)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Mr. Zhang, Sales manger (Jilin)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Mr. Bi, Sales manager (Liaoning)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Mr. Li, Sales manager (Jiangxi)</a:t>
            </a:r>
          </a:p>
        </p:txBody>
      </p:sp>
      <p:sp>
        <p:nvSpPr>
          <p:cNvPr id="40" name="标题 10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131763" y="254000"/>
            <a:ext cx="8523287" cy="584775"/>
          </a:xfrm>
        </p:spPr>
        <p:txBody>
          <a:bodyPr/>
          <a:lstStyle/>
          <a:p>
            <a:pPr defTabSz="911974" eaLnBrk="1" hangingPunct="1">
              <a:defRPr/>
            </a:pPr>
            <a:r>
              <a:rPr lang="en-US" altLang="zh-CN" smtClean="0"/>
              <a:t>We have conducted over 40 interviews covering BD’s major competitors and their distributors in the past four weeks</a:t>
            </a:r>
            <a:endParaRPr lang="zh-CN" altLang="en-US">
              <a:latin typeface="+mn-lt"/>
              <a:cs typeface="Arial" pitchFamily="34" charset="0"/>
            </a:endParaRPr>
          </a:p>
        </p:txBody>
      </p:sp>
      <p:sp>
        <p:nvSpPr>
          <p:cNvPr id="48" name="McK Footnote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311150" y="6559550"/>
            <a:ext cx="8334375" cy="1555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latin typeface="+mn-lt"/>
                <a:ea typeface="宋体" pitchFamily="2" charset="-122"/>
              </a:rPr>
              <a:t>Source: Meritco Services</a:t>
            </a:r>
          </a:p>
        </p:txBody>
      </p:sp>
      <p:grpSp>
        <p:nvGrpSpPr>
          <p:cNvPr id="2" name="Group 1"/>
          <p:cNvGrpSpPr/>
          <p:nvPr>
            <p:custDataLst>
              <p:tags r:id="rId10"/>
            </p:custDataLst>
          </p:nvPr>
        </p:nvGrpSpPr>
        <p:grpSpPr>
          <a:xfrm>
            <a:off x="550863" y="968375"/>
            <a:ext cx="1258887" cy="360363"/>
            <a:chOff x="878358" y="1643870"/>
            <a:chExt cx="1152000" cy="258310"/>
          </a:xfrm>
        </p:grpSpPr>
        <p:sp>
          <p:nvSpPr>
            <p:cNvPr id="71" name="矩形 70"/>
            <p:cNvSpPr/>
            <p:nvPr>
              <p:custDataLst>
                <p:tags r:id="rId11"/>
              </p:custDataLst>
            </p:nvPr>
          </p:nvSpPr>
          <p:spPr bwMode="auto">
            <a:xfrm>
              <a:off x="878358" y="1643870"/>
              <a:ext cx="1152000" cy="258310"/>
            </a:xfrm>
            <a:prstGeom prst="rect">
              <a:avLst/>
            </a:prstGeom>
            <a:solidFill>
              <a:schemeClr val="tx2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32369">
                <a:defRPr/>
              </a:pPr>
              <a:endParaRPr lang="zh-CN" altLang="en-US" sz="1000" b="1">
                <a:latin typeface="+mn-lt"/>
                <a:ea typeface="宋体" pitchFamily="2" charset="-122"/>
                <a:cs typeface="Arial" pitchFamily="34" charset="0"/>
              </a:endParaRPr>
            </a:p>
          </p:txBody>
        </p:sp>
        <p:sp>
          <p:nvSpPr>
            <p:cNvPr id="72" name="TextBox 71"/>
            <p:cNvSpPr txBox="1"/>
            <p:nvPr>
              <p:custDataLst>
                <p:tags r:id="rId12"/>
              </p:custDataLst>
            </p:nvPr>
          </p:nvSpPr>
          <p:spPr>
            <a:xfrm>
              <a:off x="940824" y="1695077"/>
              <a:ext cx="945716" cy="110379"/>
            </a:xfrm>
            <a:prstGeom prst="rect">
              <a:avLst/>
            </a:prstGeom>
            <a:noFill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1000" b="1">
                  <a:solidFill>
                    <a:schemeClr val="bg1"/>
                  </a:solidFill>
                  <a:latin typeface="+mn-lt"/>
                  <a:ea typeface="宋体" pitchFamily="2" charset="-122"/>
                  <a:cs typeface="Arial" pitchFamily="34" charset="0"/>
                </a:rPr>
                <a:t>WEGO (16)</a:t>
              </a:r>
              <a:endParaRPr lang="zh-CN" altLang="en-US" sz="1000" b="1">
                <a:solidFill>
                  <a:schemeClr val="bg1"/>
                </a:solidFill>
                <a:latin typeface="+mn-lt"/>
                <a:ea typeface="宋体" pitchFamily="2" charset="-122"/>
                <a:cs typeface="Arial" pitchFamily="34" charset="0"/>
              </a:endParaRPr>
            </a:p>
          </p:txBody>
        </p:sp>
      </p:grpSp>
      <p:sp>
        <p:nvSpPr>
          <p:cNvPr id="73" name="矩形 72"/>
          <p:cNvSpPr/>
          <p:nvPr>
            <p:custDataLst>
              <p:tags r:id="rId13"/>
            </p:custDataLst>
          </p:nvPr>
        </p:nvSpPr>
        <p:spPr bwMode="auto">
          <a:xfrm>
            <a:off x="4633913" y="908050"/>
            <a:ext cx="808037" cy="205200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3236" tIns="46619" rIns="93236" bIns="46619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32369">
              <a:defRPr/>
            </a:pPr>
            <a:endParaRPr lang="zh-CN" altLang="en-US" sz="1200" b="1">
              <a:latin typeface="+mn-lt"/>
              <a:ea typeface="宋体" pitchFamily="2" charset="-122"/>
              <a:cs typeface="Arial" pitchFamily="34" charset="0"/>
            </a:endParaRPr>
          </a:p>
        </p:txBody>
      </p:sp>
      <p:sp>
        <p:nvSpPr>
          <p:cNvPr id="78" name="TextBox 77"/>
          <p:cNvSpPr txBox="1"/>
          <p:nvPr>
            <p:custDataLst>
              <p:tags r:id="rId14"/>
            </p:custDataLst>
          </p:nvPr>
        </p:nvSpPr>
        <p:spPr>
          <a:xfrm>
            <a:off x="1198563" y="4941888"/>
            <a:ext cx="3365500" cy="923925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ea typeface="宋体" pitchFamily="2" charset="-122"/>
                <a:cs typeface="Arial" pitchFamily="34" charset="0"/>
              </a:rPr>
              <a:t>Mr. Jia, Sales director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ea typeface="宋体" pitchFamily="2" charset="-122"/>
                <a:cs typeface="Arial" pitchFamily="34" charset="0"/>
              </a:rPr>
              <a:t>Mr. Zhang, Regional sales manager (East China)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Mr. Ji, Regional director (South China)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ea typeface="宋体" pitchFamily="2" charset="-122"/>
                <a:cs typeface="Arial" pitchFamily="34" charset="0"/>
              </a:rPr>
              <a:t>Mr. Cui, Sales Manager </a:t>
            </a: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(Jiangsu and Anhui)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Mr. Gao, Regional director (Beijing, Tianjin and Hebei)</a:t>
            </a:r>
          </a:p>
        </p:txBody>
      </p:sp>
      <p:grpSp>
        <p:nvGrpSpPr>
          <p:cNvPr id="3" name="Group 1"/>
          <p:cNvGrpSpPr/>
          <p:nvPr>
            <p:custDataLst>
              <p:tags r:id="rId15"/>
            </p:custDataLst>
          </p:nvPr>
        </p:nvGrpSpPr>
        <p:grpSpPr>
          <a:xfrm>
            <a:off x="550863" y="4510088"/>
            <a:ext cx="1258887" cy="360362"/>
            <a:chOff x="878358" y="1643870"/>
            <a:chExt cx="1152000" cy="258310"/>
          </a:xfrm>
        </p:grpSpPr>
        <p:sp>
          <p:nvSpPr>
            <p:cNvPr id="80" name="矩形 79"/>
            <p:cNvSpPr/>
            <p:nvPr>
              <p:custDataLst>
                <p:tags r:id="rId16"/>
              </p:custDataLst>
            </p:nvPr>
          </p:nvSpPr>
          <p:spPr bwMode="auto">
            <a:xfrm>
              <a:off x="878358" y="1643870"/>
              <a:ext cx="1152000" cy="258310"/>
            </a:xfrm>
            <a:prstGeom prst="rect">
              <a:avLst/>
            </a:prstGeom>
            <a:solidFill>
              <a:schemeClr val="tx2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32369">
                <a:defRPr/>
              </a:pPr>
              <a:endParaRPr lang="zh-CN" altLang="en-US" sz="1000" b="1">
                <a:latin typeface="+mn-lt"/>
                <a:ea typeface="宋体" pitchFamily="2" charset="-122"/>
                <a:cs typeface="Arial" pitchFamily="34" charset="0"/>
              </a:endParaRPr>
            </a:p>
          </p:txBody>
        </p:sp>
        <p:sp>
          <p:nvSpPr>
            <p:cNvPr id="81" name="TextBox 80"/>
            <p:cNvSpPr txBox="1"/>
            <p:nvPr>
              <p:custDataLst>
                <p:tags r:id="rId17"/>
              </p:custDataLst>
            </p:nvPr>
          </p:nvSpPr>
          <p:spPr>
            <a:xfrm>
              <a:off x="940824" y="1695077"/>
              <a:ext cx="945716" cy="110380"/>
            </a:xfrm>
            <a:prstGeom prst="rect">
              <a:avLst/>
            </a:prstGeom>
            <a:noFill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1000" b="1">
                  <a:solidFill>
                    <a:schemeClr val="bg1"/>
                  </a:solidFill>
                  <a:latin typeface="+mn-lt"/>
                  <a:ea typeface="宋体" pitchFamily="2" charset="-122"/>
                  <a:cs typeface="Arial" pitchFamily="34" charset="0"/>
                </a:rPr>
                <a:t>B. Braun (5)</a:t>
              </a:r>
              <a:endParaRPr lang="zh-CN" altLang="en-US" sz="1000" b="1">
                <a:solidFill>
                  <a:schemeClr val="bg1"/>
                </a:solidFill>
                <a:latin typeface="+mn-lt"/>
                <a:ea typeface="宋体" pitchFamily="2" charset="-122"/>
                <a:cs typeface="Arial" pitchFamily="34" charset="0"/>
              </a:endParaRPr>
            </a:p>
          </p:txBody>
        </p:sp>
      </p:grpSp>
      <p:sp>
        <p:nvSpPr>
          <p:cNvPr id="82" name="矩形 81"/>
          <p:cNvSpPr/>
          <p:nvPr>
            <p:custDataLst>
              <p:tags r:id="rId18"/>
            </p:custDataLst>
          </p:nvPr>
        </p:nvSpPr>
        <p:spPr bwMode="auto">
          <a:xfrm>
            <a:off x="4643438" y="3032863"/>
            <a:ext cx="808037" cy="320400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lIns="93236" tIns="46619" rIns="93236" bIns="46619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32369">
              <a:defRPr/>
            </a:pPr>
            <a:endParaRPr lang="zh-CN" altLang="en-US" sz="1200" b="1">
              <a:latin typeface="+mn-lt"/>
              <a:ea typeface="宋体" pitchFamily="2" charset="-122"/>
              <a:cs typeface="Arial" pitchFamily="34" charset="0"/>
            </a:endParaRPr>
          </a:p>
        </p:txBody>
      </p:sp>
      <p:grpSp>
        <p:nvGrpSpPr>
          <p:cNvPr id="4" name="Group 1"/>
          <p:cNvGrpSpPr/>
          <p:nvPr>
            <p:custDataLst>
              <p:tags r:id="rId19"/>
            </p:custDataLst>
          </p:nvPr>
        </p:nvGrpSpPr>
        <p:grpSpPr>
          <a:xfrm>
            <a:off x="4870450" y="3104303"/>
            <a:ext cx="1260475" cy="360363"/>
            <a:chOff x="878358" y="1643870"/>
            <a:chExt cx="1152000" cy="258189"/>
          </a:xfrm>
        </p:grpSpPr>
        <p:sp>
          <p:nvSpPr>
            <p:cNvPr id="84" name="矩形 83"/>
            <p:cNvSpPr/>
            <p:nvPr>
              <p:custDataLst>
                <p:tags r:id="rId20"/>
              </p:custDataLst>
            </p:nvPr>
          </p:nvSpPr>
          <p:spPr bwMode="auto">
            <a:xfrm>
              <a:off x="878358" y="1643870"/>
              <a:ext cx="1152000" cy="258189"/>
            </a:xfrm>
            <a:prstGeom prst="rect">
              <a:avLst/>
            </a:prstGeom>
            <a:solidFill>
              <a:schemeClr val="tx2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32369">
                <a:defRPr/>
              </a:pPr>
              <a:endParaRPr lang="zh-CN" altLang="en-US" sz="1000" b="1">
                <a:latin typeface="+mn-lt"/>
                <a:ea typeface="宋体" pitchFamily="2" charset="-122"/>
                <a:cs typeface="Arial" pitchFamily="34" charset="0"/>
              </a:endParaRPr>
            </a:p>
          </p:txBody>
        </p:sp>
        <p:sp>
          <p:nvSpPr>
            <p:cNvPr id="85" name="TextBox 84"/>
            <p:cNvSpPr txBox="1"/>
            <p:nvPr>
              <p:custDataLst>
                <p:tags r:id="rId21"/>
              </p:custDataLst>
            </p:nvPr>
          </p:nvSpPr>
          <p:spPr>
            <a:xfrm>
              <a:off x="940746" y="1695053"/>
              <a:ext cx="945975" cy="110256"/>
            </a:xfrm>
            <a:prstGeom prst="rect">
              <a:avLst/>
            </a:prstGeom>
            <a:noFill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1000" b="1">
                  <a:solidFill>
                    <a:schemeClr val="bg1"/>
                  </a:solidFill>
                  <a:latin typeface="+mn-lt"/>
                  <a:ea typeface="宋体" pitchFamily="2" charset="-122"/>
                  <a:cs typeface="Arial" pitchFamily="34" charset="0"/>
                </a:rPr>
                <a:t>Distributors (</a:t>
              </a:r>
              <a:r>
                <a:rPr lang="en-US" altLang="zh-CN" sz="1000" b="1" smtClean="0">
                  <a:solidFill>
                    <a:schemeClr val="bg1"/>
                  </a:solidFill>
                  <a:latin typeface="+mn-lt"/>
                  <a:ea typeface="宋体" pitchFamily="2" charset="-122"/>
                  <a:cs typeface="Arial" pitchFamily="34" charset="0"/>
                </a:rPr>
                <a:t>11)</a:t>
              </a:r>
              <a:endParaRPr lang="zh-CN" altLang="en-US" sz="1000" b="1">
                <a:solidFill>
                  <a:schemeClr val="bg1"/>
                </a:solidFill>
                <a:latin typeface="+mn-lt"/>
                <a:ea typeface="宋体" pitchFamily="2" charset="-122"/>
                <a:cs typeface="Arial" pitchFamily="34" charset="0"/>
              </a:endParaRPr>
            </a:p>
          </p:txBody>
        </p:sp>
      </p:grpSp>
      <p:sp>
        <p:nvSpPr>
          <p:cNvPr id="277519" name="TextBox 85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5538788" y="3537689"/>
            <a:ext cx="3281362" cy="253915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6050" indent="-146050">
              <a:spcBef>
                <a:spcPts val="300"/>
              </a:spcBef>
              <a:buFont typeface="Arial"/>
              <a:buChar char="•"/>
            </a:pPr>
            <a:r>
              <a:rPr lang="en-US" altLang="zh-CN" sz="1000"/>
              <a:t>Ms. Gao, Sales Director of Aier Medical device </a:t>
            </a:r>
          </a:p>
          <a:p>
            <a:pPr marL="146050" indent="-146050">
              <a:spcBef>
                <a:spcPts val="300"/>
              </a:spcBef>
              <a:buFont typeface="Arial"/>
              <a:buChar char="•"/>
            </a:pPr>
            <a:r>
              <a:rPr lang="en-US" altLang="zh-CN" sz="1000" smtClean="0">
                <a:cs typeface="Arial"/>
              </a:rPr>
              <a:t>Mr. Wei, Commercial manager of Sinopharm</a:t>
            </a:r>
          </a:p>
          <a:p>
            <a:pPr marL="146050" indent="-146050">
              <a:spcBef>
                <a:spcPts val="300"/>
              </a:spcBef>
              <a:buFont typeface="Arial"/>
              <a:buChar char="•"/>
            </a:pPr>
            <a:r>
              <a:rPr lang="en-US" altLang="zh-CN" sz="1000" smtClean="0">
                <a:cs typeface="Arial"/>
              </a:rPr>
              <a:t>Mr</a:t>
            </a:r>
            <a:r>
              <a:rPr lang="en-US" altLang="zh-CN" sz="1000">
                <a:cs typeface="Arial"/>
              </a:rPr>
              <a:t>. Shen, Sales manager of Shanghai Chenkai (General Distributor of B. Braun)</a:t>
            </a:r>
          </a:p>
          <a:p>
            <a:pPr marL="146050" indent="-146050">
              <a:spcBef>
                <a:spcPts val="300"/>
              </a:spcBef>
              <a:buFont typeface="Arial"/>
              <a:buChar char="•"/>
            </a:pPr>
            <a:r>
              <a:rPr lang="en-US" altLang="zh-CN" sz="1000">
                <a:cs typeface="Arial"/>
              </a:rPr>
              <a:t>Ms. Du, sales manger of Shanghai Chenkai</a:t>
            </a:r>
            <a:endParaRPr lang="en-US" altLang="zh-CN" sz="1000">
              <a:cs typeface="Arial"/>
            </a:endParaRPr>
          </a:p>
          <a:p>
            <a:pPr marL="146050" indent="-146050">
              <a:spcBef>
                <a:spcPts val="300"/>
              </a:spcBef>
              <a:buFont typeface="Arial"/>
              <a:buChar char="•"/>
            </a:pPr>
            <a:r>
              <a:rPr lang="en-US" altLang="zh-CN" sz="1000">
                <a:cs typeface="Arial"/>
              </a:rPr>
              <a:t>Mr. Li, GM of Henan Xinxiang Jinhuan medical device</a:t>
            </a:r>
          </a:p>
          <a:p>
            <a:pPr marL="146050" indent="-146050">
              <a:spcBef>
                <a:spcPts val="300"/>
              </a:spcBef>
              <a:buFont typeface="Arial"/>
              <a:buChar char="•"/>
            </a:pPr>
            <a:r>
              <a:rPr lang="en-US" altLang="zh-CN" sz="1000">
                <a:cs typeface="Arial"/>
              </a:rPr>
              <a:t>Mr. Yang, GM of Henan Xinxiang Changdong medical device</a:t>
            </a:r>
          </a:p>
          <a:p>
            <a:pPr marL="146050" indent="-146050">
              <a:spcBef>
                <a:spcPts val="300"/>
              </a:spcBef>
              <a:buFont typeface="Arial"/>
              <a:buChar char="•"/>
            </a:pPr>
            <a:r>
              <a:rPr lang="en-US" altLang="zh-CN" sz="1000">
                <a:cs typeface="Arial"/>
              </a:rPr>
              <a:t>Ms. Sheng, Sales manger of Beijing Longruixin Technology</a:t>
            </a:r>
          </a:p>
          <a:p>
            <a:pPr marL="146050" indent="-146050">
              <a:spcBef>
                <a:spcPts val="300"/>
              </a:spcBef>
              <a:buFont typeface="Arial"/>
              <a:buChar char="•"/>
            </a:pPr>
            <a:r>
              <a:rPr lang="en-US" altLang="zh-CN" sz="1000">
                <a:cs typeface="Arial"/>
              </a:rPr>
              <a:t>Ms. Li, GM of Jiangxi Liyuan medical device</a:t>
            </a:r>
          </a:p>
          <a:p>
            <a:pPr marL="146050" indent="-146050">
              <a:spcBef>
                <a:spcPts val="300"/>
              </a:spcBef>
              <a:buFont typeface="Arial"/>
              <a:buChar char="•"/>
            </a:pPr>
            <a:r>
              <a:rPr lang="en-US" altLang="zh-CN" sz="1000" smtClean="0">
                <a:cs typeface="Arial"/>
              </a:rPr>
              <a:t>Ms</a:t>
            </a:r>
            <a:r>
              <a:rPr lang="en-US" altLang="zh-CN" sz="1000">
                <a:cs typeface="Arial"/>
              </a:rPr>
              <a:t>. Xu, Manager of Hubei Jiuzhou medical device</a:t>
            </a:r>
          </a:p>
          <a:p>
            <a:pPr marL="146050" indent="-146050">
              <a:spcBef>
                <a:spcPts val="300"/>
              </a:spcBef>
              <a:buFont typeface="Arial"/>
              <a:buChar char="•"/>
            </a:pPr>
            <a:r>
              <a:rPr lang="en-US" altLang="zh-CN" sz="1000">
                <a:cs typeface="Arial"/>
              </a:rPr>
              <a:t>Mr. Liu, GM of Nanchang Tongda medical device</a:t>
            </a:r>
          </a:p>
          <a:p>
            <a:pPr marL="146050" indent="-146050">
              <a:spcBef>
                <a:spcPts val="300"/>
              </a:spcBef>
              <a:buFont typeface="Arial"/>
              <a:buChar char="•"/>
            </a:pPr>
            <a:r>
              <a:rPr lang="en-US" altLang="zh-CN" sz="1000">
                <a:cs typeface="Arial"/>
              </a:rPr>
              <a:t>Mr. Liu, GM of Beijing Bodalitong</a:t>
            </a:r>
            <a:endParaRPr lang="en-US" altLang="zh-CN" sz="1000">
              <a:cs typeface="Arial"/>
            </a:endParaRPr>
          </a:p>
        </p:txBody>
      </p:sp>
      <p:sp>
        <p:nvSpPr>
          <p:cNvPr id="87" name="TextBox 86"/>
          <p:cNvSpPr txBox="1"/>
          <p:nvPr>
            <p:custDataLst>
              <p:tags r:id="rId23"/>
            </p:custDataLst>
          </p:nvPr>
        </p:nvSpPr>
        <p:spPr>
          <a:xfrm>
            <a:off x="5513388" y="1400175"/>
            <a:ext cx="3367087" cy="1501775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ea typeface="宋体" pitchFamily="2" charset="-122"/>
                <a:cs typeface="Arial" pitchFamily="34" charset="0"/>
              </a:rPr>
              <a:t>Mr. Qiu, Regional Manager (Sichuan and Chongqing)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ea typeface="宋体" pitchFamily="2" charset="-122"/>
                <a:cs typeface="Arial" pitchFamily="34" charset="0"/>
              </a:rPr>
              <a:t>Mr. Li, Sales assistant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ea typeface="宋体" pitchFamily="2" charset="-122"/>
                <a:cs typeface="Arial" pitchFamily="34" charset="0"/>
              </a:rPr>
              <a:t>Ms. Liu, Sales manager (Beijing)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ea typeface="宋体" pitchFamily="2" charset="-122"/>
                <a:cs typeface="Arial" pitchFamily="34" charset="0"/>
              </a:rPr>
              <a:t>Mr. Zhang, Sales manager (Hubei)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ea typeface="宋体" pitchFamily="2" charset="-122"/>
                <a:cs typeface="Arial" pitchFamily="34" charset="0"/>
              </a:rPr>
              <a:t>Mr. Xiong, Sales manager (Hunan)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ea typeface="宋体" pitchFamily="2" charset="-122"/>
                <a:cs typeface="Arial" pitchFamily="34" charset="0"/>
              </a:rPr>
              <a:t>Mr. Kuang, Sales manger (Guangdong)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ea typeface="宋体" pitchFamily="2" charset="-122"/>
                <a:cs typeface="Arial" pitchFamily="34" charset="0"/>
              </a:rPr>
              <a:t>Mr. Chen, Sales manager (Guangxi)</a:t>
            </a:r>
          </a:p>
          <a:p>
            <a:pPr marL="146830" indent="-146830">
              <a:spcBef>
                <a:spcPts val="306"/>
              </a:spcBef>
              <a:buFont typeface="Arial" pitchFamily="34" charset="0"/>
              <a:buChar char="•"/>
              <a:defRPr/>
            </a:pPr>
            <a:r>
              <a:rPr lang="en-US" altLang="zh-CN" sz="1000">
                <a:ea typeface="宋体" pitchFamily="2" charset="-122"/>
                <a:cs typeface="Arial" pitchFamily="34" charset="0"/>
              </a:rPr>
              <a:t>Mr. Zhang, Sales manager (Guizhou)</a:t>
            </a:r>
            <a:endParaRPr lang="en-US" altLang="zh-CN" sz="1000">
              <a:latin typeface="+mn-lt"/>
              <a:ea typeface="宋体" pitchFamily="2" charset="-122"/>
              <a:cs typeface="Arial" pitchFamily="34" charset="0"/>
            </a:endParaRPr>
          </a:p>
        </p:txBody>
      </p:sp>
      <p:grpSp>
        <p:nvGrpSpPr>
          <p:cNvPr id="5" name="Group 1"/>
          <p:cNvGrpSpPr/>
          <p:nvPr>
            <p:custDataLst>
              <p:tags r:id="rId24"/>
            </p:custDataLst>
          </p:nvPr>
        </p:nvGrpSpPr>
        <p:grpSpPr>
          <a:xfrm>
            <a:off x="4865688" y="968375"/>
            <a:ext cx="1260475" cy="360363"/>
            <a:chOff x="878358" y="1643870"/>
            <a:chExt cx="1152000" cy="258310"/>
          </a:xfrm>
        </p:grpSpPr>
        <p:sp>
          <p:nvSpPr>
            <p:cNvPr id="89" name="矩形 88"/>
            <p:cNvSpPr/>
            <p:nvPr>
              <p:custDataLst>
                <p:tags r:id="rId25"/>
              </p:custDataLst>
            </p:nvPr>
          </p:nvSpPr>
          <p:spPr bwMode="auto">
            <a:xfrm>
              <a:off x="878358" y="1643870"/>
              <a:ext cx="1152000" cy="258310"/>
            </a:xfrm>
            <a:prstGeom prst="rect">
              <a:avLst/>
            </a:prstGeom>
            <a:solidFill>
              <a:schemeClr val="tx2"/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32369">
                <a:defRPr/>
              </a:pPr>
              <a:endParaRPr lang="zh-CN" altLang="en-US" sz="1000" b="1">
                <a:latin typeface="+mn-lt"/>
                <a:ea typeface="宋体" pitchFamily="2" charset="-122"/>
                <a:cs typeface="Arial" pitchFamily="34" charset="0"/>
              </a:endParaRPr>
            </a:p>
          </p:txBody>
        </p:sp>
        <p:sp>
          <p:nvSpPr>
            <p:cNvPr id="90" name="TextBox 89"/>
            <p:cNvSpPr txBox="1"/>
            <p:nvPr>
              <p:custDataLst>
                <p:tags r:id="rId26"/>
              </p:custDataLst>
            </p:nvPr>
          </p:nvSpPr>
          <p:spPr>
            <a:xfrm>
              <a:off x="940745" y="1695077"/>
              <a:ext cx="945975" cy="110379"/>
            </a:xfrm>
            <a:prstGeom prst="rect">
              <a:avLst/>
            </a:prstGeom>
            <a:noFill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>
                <a:defRPr/>
              </a:pPr>
              <a:r>
                <a:rPr lang="en-US" altLang="zh-CN" sz="1000" b="1">
                  <a:solidFill>
                    <a:schemeClr val="bg1"/>
                  </a:solidFill>
                  <a:latin typeface="+mn-lt"/>
                  <a:ea typeface="宋体" pitchFamily="2" charset="-122"/>
                  <a:cs typeface="Arial" pitchFamily="34" charset="0"/>
                </a:rPr>
                <a:t>Linhua (8)</a:t>
              </a:r>
              <a:endParaRPr lang="zh-CN" altLang="en-US" sz="1000" b="1">
                <a:solidFill>
                  <a:schemeClr val="bg1"/>
                </a:solidFill>
                <a:latin typeface="+mn-lt"/>
                <a:ea typeface="宋体" pitchFamily="2" charset="-122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0" name="Object 59" hidden="1"/>
          <p:cNvGraphicFramePr>
            <a:graphicFrameLocks noChangeAspect="1"/>
          </p:cNvGraphicFramePr>
          <p:nvPr/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2" imgW="158750" imgH="158750" progId="TCLayout.ActiveDocument.1">
                  <p:embed/>
                </p:oleObj>
              </mc:Choice>
              <mc:Fallback>
                <p:oleObj name="think-cell Slide" r:id="rId2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折角形 7"/>
          <p:cNvSpPr/>
          <p:nvPr>
            <p:custDataLst>
              <p:tags r:id="rId4"/>
            </p:custDataLst>
          </p:nvPr>
        </p:nvSpPr>
        <p:spPr>
          <a:xfrm>
            <a:off x="251520" y="764704"/>
            <a:ext cx="8622580" cy="5544616"/>
          </a:xfrm>
          <a:prstGeom prst="foldedCorner">
            <a:avLst>
              <a:gd name="adj" fmla="val 4621"/>
            </a:avLst>
          </a:prstGeom>
          <a:solidFill>
            <a:schemeClr val="accent2">
              <a:lumMod val="20000"/>
              <a:lumOff val="80000"/>
            </a:schemeClr>
          </a:solidFill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 1"/>
          <p:cNvSpPr txBox="1"/>
          <p:nvPr>
            <p:custDataLst>
              <p:tags r:id="rId5"/>
            </p:custDataLst>
          </p:nvPr>
        </p:nvSpPr>
        <p:spPr>
          <a:xfrm>
            <a:off x="119066" y="230191"/>
            <a:ext cx="8618537" cy="298327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893289">
              <a:defRPr/>
            </a:pPr>
            <a:endParaRPr lang="en-US" sz="1900" b="1" kern="0">
              <a:solidFill>
                <a:srgbClr val="002960"/>
              </a:solidFill>
              <a:latin typeface="Verdana" pitchFamily="34" charset="0"/>
              <a:ea typeface="Arial Unicode MS" pitchFamily="34" charset="-122"/>
              <a:cs typeface="Verdana" pitchFamily="34" charset="0"/>
            </a:endParaRPr>
          </a:p>
        </p:txBody>
      </p:sp>
      <p:sp>
        <p:nvSpPr>
          <p:cNvPr id="41" name="Rectangle 2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79512" y="328300"/>
            <a:ext cx="8794113" cy="2923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13429">
              <a:defRPr/>
            </a:pPr>
            <a:r>
              <a:rPr lang="en-US" altLang="zh-CN" sz="1900" b="1" kern="0" smtClean="0">
                <a:solidFill>
                  <a:srgbClr val="002960"/>
                </a:solidFill>
                <a:latin typeface="Arial"/>
                <a:ea typeface="Arial Unicode MS" pitchFamily="34" charset="-122"/>
                <a:cs typeface="Verdana" pitchFamily="34" charset="0"/>
              </a:rPr>
              <a:t>Executive summary</a:t>
            </a:r>
            <a:endParaRPr lang="zh-CN" altLang="en-US" sz="1900" b="1" kern="0">
              <a:solidFill>
                <a:srgbClr val="002960"/>
              </a:solidFill>
              <a:latin typeface="Arial"/>
              <a:ea typeface="Arial Unicode MS" pitchFamily="34" charset="-122"/>
              <a:cs typeface="Verdana" pitchFamily="34" charset="0"/>
            </a:endParaRPr>
          </a:p>
        </p:txBody>
      </p:sp>
      <p:sp>
        <p:nvSpPr>
          <p:cNvPr id="7" name="Text Box 77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35099" y="836712"/>
            <a:ext cx="8302504" cy="537070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 eaLnBrk="0" hangingPunct="0">
              <a:spcBef>
                <a:spcPts val="300"/>
              </a:spcBef>
              <a:buSzPct val="120000"/>
              <a:buFont typeface="Arial" pitchFamily="34" charset="0"/>
              <a:buChar char="•"/>
              <a:defRPr/>
            </a:pPr>
            <a:r>
              <a:rPr lang="en-US" altLang="zh-CN" sz="1200" b="1" smtClean="0"/>
              <a:t>Catheter market has seen rapid growth in recent years (29% CAGR ’07-’11) </a:t>
            </a:r>
            <a:r>
              <a:rPr lang="en-US" altLang="zh-CN" sz="1200" smtClean="0"/>
              <a:t>driven by healthcare reform, replacement vs traditional needle, and growing adoption of safety catheters.</a:t>
            </a:r>
            <a:r>
              <a:rPr lang="en-US" altLang="zh-CN" sz="1200" b="1" smtClean="0"/>
              <a:t> However, BD is losing share to WEGO, Linhua and other local companies</a:t>
            </a:r>
            <a:endParaRPr lang="en-US" altLang="zh-CN" sz="1200" smtClean="0"/>
          </a:p>
          <a:p>
            <a:pPr marL="360000" lvl="1" indent="-144000" eaLnBrk="0" hangingPunct="0">
              <a:spcBef>
                <a:spcPts val="300"/>
              </a:spcBef>
              <a:buSzTx/>
              <a:buFont typeface="Arial" pitchFamily="34" charset="0"/>
              <a:buChar char="–"/>
              <a:defRPr/>
            </a:pPr>
            <a:r>
              <a:rPr lang="en-US" altLang="zh-CN" sz="1200" smtClean="0"/>
              <a:t>WEGO is gaining share rapidly in the market, with ~56% CAGR in the past 5 years. Although experiencing EBIT erosion, WEO insists on intensive investment in higher value-added product lines since 2007. It has also rapidly expanded its direct sales team and streamlined distributors since then</a:t>
            </a:r>
          </a:p>
          <a:p>
            <a:pPr marL="144000" indent="-144000" eaLnBrk="0" hangingPunct="0">
              <a:spcBef>
                <a:spcPts val="300"/>
              </a:spcBef>
              <a:buSzPct val="120000"/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j-lt"/>
              </a:rPr>
              <a:t>We observed different route-to-market models, e.g. direct sales, mix and distributor models, for BD’s benchmarking</a:t>
            </a:r>
            <a:endParaRPr lang="en-US" altLang="zh-CN" sz="1200" smtClean="0"/>
          </a:p>
          <a:p>
            <a:pPr marL="360000" lvl="1" indent="-144000" eaLnBrk="0" hangingPunct="0">
              <a:spcBef>
                <a:spcPts val="300"/>
              </a:spcBef>
              <a:buSzTx/>
              <a:buFont typeface="Arial" pitchFamily="34" charset="0"/>
              <a:buChar char="–"/>
              <a:defRPr/>
            </a:pPr>
            <a:r>
              <a:rPr lang="en-US" altLang="zh-CN" sz="1200" b="1" smtClean="0"/>
              <a:t>WEGO addresses core market (~2,950 hospitals, most are C3) with direct sales team (~1,100 sales rep) and high value-add product line, while leveraging over 1,200 L1 distributors to cover ~3,000 hospitals (mostly C2 and below) with conventional product lines and ~40% L1 markup</a:t>
            </a:r>
          </a:p>
          <a:p>
            <a:pPr marL="360000" lvl="1" indent="-144000" eaLnBrk="0" hangingPunct="0">
              <a:spcBef>
                <a:spcPts val="300"/>
              </a:spcBef>
              <a:buSzTx/>
              <a:buFont typeface="Arial" pitchFamily="34" charset="0"/>
              <a:buChar char="–"/>
              <a:defRPr/>
            </a:pPr>
            <a:r>
              <a:rPr lang="en-US" altLang="zh-CN" sz="1200" b="1" err="1" smtClean="0"/>
              <a:t>B.Braun divides its approach by product line. </a:t>
            </a:r>
            <a:r>
              <a:rPr lang="en-US" altLang="zh-CN" sz="1200" smtClean="0"/>
              <a:t>For conventional open, it assigns Shanghai Chenkai as national exclusive L1 distributor with ~9% markup to manage </a:t>
            </a:r>
            <a:r>
              <a:rPr lang="en-US" altLang="zh-CN" sz="1200" smtClean="0">
                <a:ea typeface="Tahoma" pitchFamily="34" charset="0"/>
                <a:cs typeface="Tahoma" pitchFamily="34" charset="0"/>
              </a:rPr>
              <a:t>~245 L2 distributors (~33% markup), covering ~750 hospitals. For safety products, B.Braun leverages Sinopharm as logistics platform with ~3% markup. In the meantime, B.Braun identifies and manage ~150 L2 distributors to cover ~500 hospitals, providing ~34% markup, excluding rebate</a:t>
            </a:r>
          </a:p>
          <a:p>
            <a:pPr marL="360000" lvl="1" indent="-144000" eaLnBrk="0" hangingPunct="0">
              <a:spcBef>
                <a:spcPts val="300"/>
              </a:spcBef>
              <a:buSzTx/>
              <a:buFont typeface="Arial" pitchFamily="34" charset="0"/>
              <a:buChar char="–"/>
              <a:defRPr/>
            </a:pPr>
            <a:r>
              <a:rPr lang="en-US" altLang="zh-CN" sz="1200" b="1" smtClean="0">
                <a:ea typeface="Tahoma" pitchFamily="34" charset="0"/>
                <a:cs typeface="Tahoma" pitchFamily="34" charset="0"/>
              </a:rPr>
              <a:t>Linhua uses level 1-2 model to cover ~1,000 hospitals </a:t>
            </a:r>
            <a:r>
              <a:rPr lang="en-US" altLang="zh-CN" sz="1200" smtClean="0">
                <a:ea typeface="Tahoma" pitchFamily="34" charset="0"/>
                <a:cs typeface="Tahoma" pitchFamily="34" charset="0"/>
              </a:rPr>
              <a:t>(mainly Class-2 hospitals)</a:t>
            </a:r>
            <a:r>
              <a:rPr lang="en-US" altLang="zh-CN" sz="1200" b="1" smtClean="0">
                <a:ea typeface="Tahoma" pitchFamily="34" charset="0"/>
                <a:cs typeface="Tahoma" pitchFamily="34" charset="0"/>
              </a:rPr>
              <a:t>. It </a:t>
            </a:r>
            <a:r>
              <a:rPr lang="en-US" altLang="zh-CN" sz="1200" b="1" smtClean="0">
                <a:cs typeface="Arial"/>
              </a:rPr>
              <a:t>leverages ~500 L1 and ~250 L2 distributors with markup 7%/ 33% in L2 model, or 40% if L1 covers the hospitals directly</a:t>
            </a:r>
            <a:endParaRPr lang="en-US" altLang="zh-CN" sz="1200" b="1" smtClean="0"/>
          </a:p>
          <a:p>
            <a:pPr marL="144000" lvl="1" indent="-144000" eaLnBrk="0" hangingPunct="0">
              <a:spcBef>
                <a:spcPts val="600"/>
              </a:spcBef>
              <a:buSzPct val="120000"/>
              <a:buFont typeface="Arial" pitchFamily="34" charset="0"/>
              <a:buChar char="•"/>
              <a:defRPr/>
            </a:pPr>
            <a:r>
              <a:rPr lang="en-US" altLang="zh-CN" sz="1200" b="1" smtClean="0"/>
              <a:t>Leveraging T1-logistics platform (e.g., Sinopharm) can help BD reduce its cost in inventory holding, logistics and AR collection. </a:t>
            </a:r>
            <a:r>
              <a:rPr lang="en-US" altLang="zh-CN" sz="1200" smtClean="0"/>
              <a:t>T1-logistics have been actively acquiring regional medical device/ consumables distributors to become an important stakeholder and will likely have a lasting impact on the distribution landscape in China</a:t>
            </a:r>
          </a:p>
          <a:p>
            <a:pPr marL="144000" lvl="1" indent="-144000" eaLnBrk="0" hangingPunct="0">
              <a:spcBef>
                <a:spcPts val="600"/>
              </a:spcBef>
              <a:buSzPct val="120000"/>
              <a:buFont typeface="Arial" pitchFamily="34" charset="0"/>
              <a:buChar char="•"/>
              <a:defRPr/>
            </a:pPr>
            <a:r>
              <a:rPr lang="en-US" altLang="zh-CN" sz="1200" b="1" smtClean="0">
                <a:latin typeface="+mj-lt"/>
              </a:rPr>
              <a:t>We suggest BD reallocate its channel markup to offer level 2 distributors more attractive incentives. We observe direct correlation between distributor responsibilties and its markup level. An average ~40-50% level 1 </a:t>
            </a:r>
            <a:r>
              <a:rPr lang="en-US" altLang="zh-CN" sz="1200" smtClean="0">
                <a:latin typeface="+mj-lt"/>
              </a:rPr>
              <a:t>markup is set to encourage distributors to open new hospitals accounts and cover the promotion costs at hospitals. </a:t>
            </a:r>
            <a:r>
              <a:rPr lang="en-US" altLang="zh-CN" sz="1200" b="1" smtClean="0">
                <a:latin typeface="+mj-lt"/>
              </a:rPr>
              <a:t>In level 2 model, </a:t>
            </a:r>
            <a:r>
              <a:rPr lang="en-US" altLang="zh-CN" sz="1200" b="1" smtClean="0"/>
              <a:t>level 2 distributors typically gets over 80% of the total channel markups </a:t>
            </a:r>
            <a:r>
              <a:rPr lang="en-US" altLang="zh-CN" sz="1200" smtClean="0"/>
              <a:t>to cover market whitespaces that level 1 cannot address</a:t>
            </a:r>
          </a:p>
          <a:p>
            <a:pPr marL="144000" lvl="1" indent="-144000" eaLnBrk="0" hangingPunct="0">
              <a:spcBef>
                <a:spcPts val="300"/>
              </a:spcBef>
              <a:buSzPct val="120000"/>
              <a:buFont typeface="Arial" pitchFamily="34" charset="0"/>
              <a:buChar char="•"/>
              <a:defRPr/>
            </a:pPr>
            <a:r>
              <a:rPr lang="en-US" altLang="zh-CN" sz="1200" b="1" smtClean="0"/>
              <a:t>BD should enhance its marketing performance to offset competitor attack. WEGO is leading the marketing activities </a:t>
            </a:r>
            <a:r>
              <a:rPr lang="en-US" altLang="zh-CN" sz="1200" smtClean="0"/>
              <a:t>with dedicated marketing team (~140 headcounts) and financial commitment (~8% of total revenue). In selective provinces (e.g., Jiangsu), market has witnessed more marketing activities from B.Braun compared to BD.</a:t>
            </a:r>
          </a:p>
        </p:txBody>
      </p:sp>
      <p:sp>
        <p:nvSpPr>
          <p:cNvPr id="9" name="McK Footnote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304800" y="6550025"/>
            <a:ext cx="8167688" cy="1524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Source:</a:t>
            </a:r>
            <a:r>
              <a:rPr lang="en-US" altLang="zh-CN" sz="1000">
                <a:latin typeface="+mn-lt"/>
                <a:ea typeface="宋体" pitchFamily="2" charset="-122"/>
              </a:rPr>
              <a:t> 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Team analyses</a:t>
            </a:r>
            <a:endParaRPr lang="en-US" altLang="zh-CN" sz="1000">
              <a:latin typeface="+mn-lt"/>
              <a:ea typeface="宋体" pitchFamily="2" charset="-122"/>
              <a:cs typeface="Arial" pitchFamily="34" charset="0"/>
            </a:endParaRPr>
          </a:p>
        </p:txBody>
      </p:sp>
      <p:sp>
        <p:nvSpPr>
          <p:cNvPr id="13" name="Rectangle 12"/>
          <p:cNvSpPr>
            <a:spLocks noGrp="1" noChangeArrowheads="1"/>
          </p:cNvSpPr>
          <p:nvPr>
            <p:ph type="sldNum" sz="quarter" idx="4294967295"/>
            <p:custDataLst>
              <p:tags r:id="rId9"/>
            </p:custDataLst>
          </p:nvPr>
        </p:nvSpPr>
        <p:spPr bwMode="auto">
          <a:xfrm>
            <a:off x="8720138" y="6565900"/>
            <a:ext cx="198437" cy="1555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</a:bodyPr>
          <a:lstStyle>
            <a:lvl1pPr defTabSz="933450">
              <a:defRPr sz="1000">
                <a:solidFill>
                  <a:srgbClr val="000000"/>
                </a:solidFill>
              </a:defRPr>
            </a:lvl1pPr>
          </a:lstStyle>
          <a:p>
            <a:fld id="{987FB9F0-8B4F-473E-85A4-889D0014ED37}" type="slidenum">
              <a:rPr lang="en-US" altLang="zh-CN"/>
              <a:t>3</a:t>
            </a:fld>
            <a:r>
              <a:rPr lang="en-US" altLang="zh-CN"/>
              <a:t> 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5" name="对象 104" hidden="1"/>
          <p:cNvGraphicFramePr>
            <a:graphicFrameLocks noChangeAspect="1"/>
          </p:cNvGraphicFramePr>
          <p:nvPr/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Slide" r:id="rId2" imgW="158750" imgH="158750" progId="TCLayout.ActiveDocument.1">
                  <p:embed/>
                </p:oleObj>
              </mc:Choice>
              <mc:Fallback>
                <p:oleObj name="think-cell Slide" r:id="rId2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" name="矩形 103" hidden="1"/>
          <p:cNvSpPr/>
          <p:nvPr>
            <p:custDataLst>
              <p:tags r:id="rId4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200">
              <a:latin typeface="Arial"/>
              <a:ea typeface="宋体"/>
              <a:sym typeface="Arial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22238" y="234950"/>
            <a:ext cx="8793162" cy="292388"/>
          </a:xfrm>
        </p:spPr>
        <p:txBody>
          <a:bodyPr/>
          <a:lstStyle/>
          <a:p>
            <a:r>
              <a:rPr lang="en-US" altLang="zh-CN" smtClean="0"/>
              <a:t>Agenda</a:t>
            </a:r>
            <a:endParaRPr lang="zh-CN" alt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sldNum" sz="quarter" idx="4294967295"/>
            <p:custDataLst>
              <p:tags r:id="rId6"/>
            </p:custDataLst>
          </p:nvPr>
        </p:nvSpPr>
        <p:spPr bwMode="auto">
          <a:xfrm>
            <a:off x="8720138" y="6565900"/>
            <a:ext cx="198437" cy="1555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</a:bodyPr>
          <a:lstStyle>
            <a:lvl1pPr defTabSz="933450">
              <a:defRPr sz="1000">
                <a:solidFill>
                  <a:srgbClr val="000000"/>
                </a:solidFill>
              </a:defRPr>
            </a:lvl1pPr>
          </a:lstStyle>
          <a:p>
            <a:fld id="{987FB9F0-8B4F-473E-85A4-889D0014ED37}" type="slidenum">
              <a:rPr lang="en-US" altLang="zh-CN"/>
              <a:t>4</a:t>
            </a:fld>
            <a:r>
              <a:rPr lang="en-US" altLang="zh-CN"/>
              <a:t> </a:t>
            </a:r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1" y="1803069"/>
            <a:ext cx="9144000" cy="266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600">
              <a:latin typeface="+mj-lt"/>
              <a:ea typeface="+mj-ea"/>
            </a:endParaRPr>
          </a:p>
        </p:txBody>
      </p:sp>
      <p:sp>
        <p:nvSpPr>
          <p:cNvPr id="7" name="矩形 8"/>
          <p:cNvSpPr/>
          <p:nvPr>
            <p:custDataLst>
              <p:tags r:id="rId8"/>
            </p:custDataLst>
          </p:nvPr>
        </p:nvSpPr>
        <p:spPr bwMode="auto">
          <a:xfrm>
            <a:off x="1728794" y="2302298"/>
            <a:ext cx="360363" cy="360363"/>
          </a:xfrm>
          <a:prstGeom prst="rect">
            <a:avLst/>
          </a:prstGeom>
          <a:solidFill>
            <a:schemeClr val="tx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lvl="1" algn="ctr" defTabSz="912559">
              <a:defRPr/>
            </a:pPr>
            <a:r>
              <a:rPr lang="en-US" altLang="zh-CN" sz="1600" smtClean="0">
                <a:solidFill>
                  <a:schemeClr val="bg1"/>
                </a:solidFill>
                <a:latin typeface="+mj-lt"/>
              </a:rPr>
              <a:t>I</a:t>
            </a:r>
            <a:endParaRPr lang="en-US" altLang="en-US" sz="1600" smtClean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8" name="矩形 9"/>
          <p:cNvSpPr/>
          <p:nvPr>
            <p:custDataLst>
              <p:tags r:id="rId9"/>
            </p:custDataLst>
          </p:nvPr>
        </p:nvSpPr>
        <p:spPr bwMode="auto">
          <a:xfrm>
            <a:off x="2146301" y="2302298"/>
            <a:ext cx="4940300" cy="360363"/>
          </a:xfrm>
          <a:prstGeom prst="rect">
            <a:avLst/>
          </a:prstGeom>
          <a:solidFill>
            <a:schemeClr val="tx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91701" lvl="1" indent="-190116" defTabSz="891961">
              <a:spcAft>
                <a:spcPts val="600"/>
              </a:spcAft>
              <a:buClr>
                <a:schemeClr val="bg1"/>
              </a:buClr>
              <a:buSzPct val="125000"/>
              <a:buFont typeface="Arial"/>
              <a:buChar char="▪"/>
              <a:defRPr/>
            </a:pPr>
            <a:r>
              <a:rPr lang="en-US" altLang="zh-CN" sz="1600" smtClean="0">
                <a:solidFill>
                  <a:schemeClr val="bg1"/>
                </a:solidFill>
                <a:latin typeface="+mj-lt"/>
                <a:ea typeface="+mj-ea"/>
              </a:rPr>
              <a:t>MSS market and competitive landscaping</a:t>
            </a:r>
            <a:endParaRPr lang="zh-CN" altLang="en-US" sz="1600" smtClean="0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9" name="矩形 8"/>
          <p:cNvSpPr/>
          <p:nvPr>
            <p:custDataLst>
              <p:tags r:id="rId10"/>
            </p:custDataLst>
          </p:nvPr>
        </p:nvSpPr>
        <p:spPr bwMode="auto">
          <a:xfrm>
            <a:off x="1728794" y="2687713"/>
            <a:ext cx="360363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lvl="1" algn="ctr" defTabSz="912559">
              <a:defRPr/>
            </a:pPr>
            <a:r>
              <a:rPr lang="en-US" altLang="zh-CN" sz="1600" b="0" smtClean="0">
                <a:latin typeface="+mj-lt"/>
              </a:rPr>
              <a:t>II</a:t>
            </a:r>
            <a:endParaRPr lang="en-US" altLang="en-US" sz="1600" b="0" smtClean="0">
              <a:latin typeface="+mj-lt"/>
            </a:endParaRPr>
          </a:p>
        </p:txBody>
      </p:sp>
      <p:sp>
        <p:nvSpPr>
          <p:cNvPr id="10" name="矩形 9"/>
          <p:cNvSpPr/>
          <p:nvPr>
            <p:custDataLst>
              <p:tags r:id="rId11"/>
            </p:custDataLst>
          </p:nvPr>
        </p:nvSpPr>
        <p:spPr bwMode="auto">
          <a:xfrm>
            <a:off x="2146301" y="2687713"/>
            <a:ext cx="4940300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91701" lvl="1" indent="-190116" defTabSz="891961">
              <a:spcAft>
                <a:spcPts val="600"/>
              </a:spcAft>
              <a:buClr>
                <a:schemeClr val="tx2"/>
              </a:buClr>
              <a:buSzPct val="125000"/>
              <a:buFont typeface="Arial"/>
              <a:buChar char="▪"/>
              <a:defRPr/>
            </a:pPr>
            <a:r>
              <a:rPr lang="en-US" altLang="zh-CN" sz="1600" b="0" smtClean="0">
                <a:latin typeface="+mj-lt"/>
                <a:ea typeface="+mj-ea"/>
              </a:rPr>
              <a:t>Major competitor RTM model benchmarking</a:t>
            </a:r>
            <a:endParaRPr lang="zh-CN" altLang="en-US" sz="1600" b="0" smtClean="0">
              <a:latin typeface="+mj-lt"/>
              <a:ea typeface="+mj-ea"/>
            </a:endParaRPr>
          </a:p>
        </p:txBody>
      </p:sp>
      <p:sp>
        <p:nvSpPr>
          <p:cNvPr id="11" name="矩形 8"/>
          <p:cNvSpPr/>
          <p:nvPr>
            <p:custDataLst>
              <p:tags r:id="rId12"/>
            </p:custDataLst>
          </p:nvPr>
        </p:nvSpPr>
        <p:spPr bwMode="auto">
          <a:xfrm>
            <a:off x="1728794" y="3073128"/>
            <a:ext cx="360363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lvl="1" algn="ctr" defTabSz="912559">
              <a:defRPr/>
            </a:pPr>
            <a:r>
              <a:rPr lang="en-US" altLang="zh-CN" sz="1600" b="0" smtClean="0">
                <a:latin typeface="+mj-lt"/>
              </a:rPr>
              <a:t>III</a:t>
            </a:r>
            <a:endParaRPr lang="en-US" altLang="en-US" sz="1600" b="0" smtClean="0">
              <a:latin typeface="+mj-lt"/>
            </a:endParaRPr>
          </a:p>
        </p:txBody>
      </p:sp>
      <p:sp>
        <p:nvSpPr>
          <p:cNvPr id="12" name="矩形 9"/>
          <p:cNvSpPr/>
          <p:nvPr>
            <p:custDataLst>
              <p:tags r:id="rId13"/>
            </p:custDataLst>
          </p:nvPr>
        </p:nvSpPr>
        <p:spPr bwMode="auto">
          <a:xfrm>
            <a:off x="2146301" y="3073128"/>
            <a:ext cx="4940300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91701" lvl="1" indent="-190116" defTabSz="891961">
              <a:spcAft>
                <a:spcPts val="600"/>
              </a:spcAft>
              <a:buClr>
                <a:schemeClr val="tx2"/>
              </a:buClr>
              <a:buSzPct val="125000"/>
              <a:buFont typeface="Arial"/>
              <a:buChar char="▪"/>
              <a:defRPr/>
            </a:pPr>
            <a:r>
              <a:rPr lang="en-US" altLang="zh-CN" sz="1600" smtClean="0">
                <a:latin typeface="+mj-lt"/>
                <a:ea typeface="+mj-ea"/>
              </a:rPr>
              <a:t>WEGO and B.Braun cases</a:t>
            </a:r>
            <a:endParaRPr lang="zh-CN" altLang="en-US" sz="1600" b="0" smtClean="0">
              <a:latin typeface="+mj-lt"/>
              <a:ea typeface="+mj-ea"/>
            </a:endParaRPr>
          </a:p>
        </p:txBody>
      </p:sp>
      <p:sp>
        <p:nvSpPr>
          <p:cNvPr id="13" name="矩形 8"/>
          <p:cNvSpPr/>
          <p:nvPr>
            <p:custDataLst>
              <p:tags r:id="rId14"/>
            </p:custDataLst>
          </p:nvPr>
        </p:nvSpPr>
        <p:spPr bwMode="auto">
          <a:xfrm>
            <a:off x="1728794" y="3470605"/>
            <a:ext cx="360363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lvl="1" algn="ctr" defTabSz="912559">
              <a:defRPr/>
            </a:pPr>
            <a:r>
              <a:rPr lang="en-US" altLang="zh-CN" sz="1600" b="0" smtClean="0">
                <a:latin typeface="+mj-lt"/>
              </a:rPr>
              <a:t>IV</a:t>
            </a:r>
            <a:endParaRPr lang="en-US" altLang="en-US" sz="1600" b="0" smtClean="0">
              <a:latin typeface="+mj-lt"/>
            </a:endParaRPr>
          </a:p>
        </p:txBody>
      </p:sp>
      <p:sp>
        <p:nvSpPr>
          <p:cNvPr id="14" name="矩形 9"/>
          <p:cNvSpPr/>
          <p:nvPr>
            <p:custDataLst>
              <p:tags r:id="rId15"/>
            </p:custDataLst>
          </p:nvPr>
        </p:nvSpPr>
        <p:spPr bwMode="auto">
          <a:xfrm>
            <a:off x="2146301" y="3470605"/>
            <a:ext cx="4940300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91701" lvl="1" indent="-190116" defTabSz="891961">
              <a:spcAft>
                <a:spcPts val="600"/>
              </a:spcAft>
              <a:buClr>
                <a:schemeClr val="tx2"/>
              </a:buClr>
              <a:buSzPct val="125000"/>
              <a:buFont typeface="Arial"/>
              <a:buChar char="▪"/>
              <a:defRPr/>
            </a:pPr>
            <a:r>
              <a:rPr lang="en-US" altLang="zh-CN" sz="1600" b="0" smtClean="0">
                <a:latin typeface="+mj-lt"/>
                <a:ea typeface="+mj-ea"/>
              </a:rPr>
              <a:t>Appendix</a:t>
            </a:r>
            <a:endParaRPr lang="zh-CN" altLang="en-US" sz="1600" b="0" smtClean="0">
              <a:latin typeface="+mj-lt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7027" name="Rectangle 3" hidden="1"/>
          <p:cNvGraphicFramePr>
            <a:graphicFrameLocks noChangeAspect="1"/>
          </p:cNvGraphicFramePr>
          <p:nvPr/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Slide" r:id="rId2" imgW="158750" imgH="158750" progId="TCLayout.ActiveDocument.1">
                  <p:embed/>
                </p:oleObj>
              </mc:Choice>
              <mc:Fallback>
                <p:oleObj name="think-cell Slide" r:id="rId2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" name="矩形 34" hidden="1"/>
          <p:cNvSpPr/>
          <p:nvPr>
            <p:custDataLst>
              <p:tags r:id="rId4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2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57030" name="Title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22238" y="252413"/>
            <a:ext cx="9021762" cy="584775"/>
          </a:xfrm>
        </p:spPr>
        <p:txBody>
          <a:bodyPr/>
          <a:lstStyle/>
          <a:p>
            <a:pPr eaLnBrk="1" hangingPunct="1"/>
            <a:r>
              <a:rPr lang="en-US" altLang="zh-CN" smtClean="0"/>
              <a:t>Catheter market has seen rapid growth, where WEGO and other local competitors have outgrown BD in recent years</a:t>
            </a:r>
          </a:p>
        </p:txBody>
      </p:sp>
      <p:sp>
        <p:nvSpPr>
          <p:cNvPr id="10" name="Rectangle 12"/>
          <p:cNvSpPr>
            <a:spLocks noGrp="1" noChangeArrowheads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>
            <a:lvl1pPr defTabSz="933450">
              <a:defRPr sz="10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7ED5B3B-F244-417B-AF17-286B68A5CFE3}" type="slidenum">
              <a:rPr lang="en-US" altLang="zh-CN">
                <a:latin typeface="+mj-lt"/>
                <a:ea typeface="宋体" pitchFamily="2" charset="-122"/>
              </a:rPr>
              <a:pPr>
                <a:defRPr/>
              </a:pPr>
              <a:t>5</a:t>
            </a:fld>
            <a:r>
              <a:rPr lang="en-US" altLang="zh-CN">
                <a:latin typeface="+mj-lt"/>
                <a:ea typeface="宋体" pitchFamily="2" charset="-122"/>
              </a:rPr>
              <a:t> </a:t>
            </a:r>
          </a:p>
        </p:txBody>
      </p:sp>
      <p:graphicFrame>
        <p:nvGraphicFramePr>
          <p:cNvPr id="257026" name="Object 2"/>
          <p:cNvGraphicFramePr>
            <a:graphicFrameLocks noChangeAspect="1"/>
          </p:cNvGraphicFramePr>
          <p:nvPr/>
        </p:nvGraphicFramePr>
        <p:xfrm>
          <a:off x="793750" y="2638425"/>
          <a:ext cx="3229033" cy="291474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图表" r:id="rId7" imgW="3228992" imgH="2914785" progId="MSGraph.Chart.8">
                  <p:embed/>
                </p:oleObj>
              </mc:Choice>
              <mc:Fallback>
                <p:oleObj name="图表" r:id="rId7" imgW="3228992" imgH="291478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793750" y="2638425"/>
                        <a:ext cx="3229033" cy="291474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4" name="矩形 113"/>
          <p:cNvSpPr/>
          <p:nvPr>
            <p:custDataLst>
              <p:tags r:id="rId9"/>
            </p:custDataLst>
          </p:nvPr>
        </p:nvSpPr>
        <p:spPr bwMode="auto">
          <a:xfrm>
            <a:off x="3433763" y="5578475"/>
            <a:ext cx="349250" cy="182563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408CED2B-2DCB-4FA1-8FED-570E04BCB5C0}" type="datetime'2''''''''''''''''''''''''0''''''11'">
              <a:rPr lang="en-US" altLang="zh-CN" sz="1200">
                <a:solidFill>
                  <a:schemeClr val="tx1"/>
                </a:solidFill>
                <a:ea typeface="Tahoma" pitchFamily="34" charset="0"/>
                <a:cs typeface="Arial"/>
                <a:sym typeface="Arial"/>
              </a:rPr>
              <a:pPr algn="ctr"/>
              <a:t>2011</a:t>
            </a:fld>
            <a:endParaRPr lang="en-US" altLang="zh-CN" sz="1200">
              <a:solidFill>
                <a:schemeClr val="tx1"/>
              </a:solidFill>
              <a:ea typeface="Tahoma" pitchFamily="34" charset="0"/>
              <a:cs typeface="Arial"/>
              <a:sym typeface="Arial"/>
            </a:endParaRPr>
          </a:p>
        </p:txBody>
      </p:sp>
      <p:sp>
        <p:nvSpPr>
          <p:cNvPr id="86" name="矩形 85"/>
          <p:cNvSpPr/>
          <p:nvPr>
            <p:custDataLst>
              <p:tags r:id="rId10"/>
            </p:custDataLst>
          </p:nvPr>
        </p:nvSpPr>
        <p:spPr bwMode="auto">
          <a:xfrm>
            <a:off x="3460750" y="2487612"/>
            <a:ext cx="293687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906C5A47-E026-4F8D-BE7D-0E58CE71A57D}" type="datetime'''''''''''''''1''''''''3''''''''''''''''0'''''''''''''">
              <a:rPr lang="en-US" altLang="zh-CN" sz="1200" smtClean="0">
                <a:solidFill>
                  <a:schemeClr val="tx1"/>
                </a:solidFill>
                <a:ea typeface="Tahoma"/>
                <a:cs typeface="Arial"/>
                <a:sym typeface="Arial"/>
              </a:rPr>
              <a:pPr algn="ctr">
                <a:defRPr/>
              </a:pPr>
              <a:t>130</a:t>
            </a:fld>
            <a:endParaRPr lang="en-US" altLang="zh-CN" sz="1200">
              <a:solidFill>
                <a:schemeClr val="tx1"/>
              </a:solidFill>
              <a:ea typeface="Tahoma"/>
              <a:cs typeface="Arial"/>
              <a:sym typeface="Arial"/>
            </a:endParaRPr>
          </a:p>
        </p:txBody>
      </p:sp>
      <p:sp>
        <p:nvSpPr>
          <p:cNvPr id="113" name="矩形 112"/>
          <p:cNvSpPr/>
          <p:nvPr>
            <p:custDataLst>
              <p:tags r:id="rId11"/>
            </p:custDataLst>
          </p:nvPr>
        </p:nvSpPr>
        <p:spPr bwMode="gray">
          <a:xfrm>
            <a:off x="3503612" y="4451350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A93A4063-7E76-498D-A3CF-8F1E9C8CE6AA}" type="datetime'''''''''''''''''''''''''''8''8'''''''''''''''">
              <a:rPr lang="en-US" altLang="zh-CN" sz="1200" smtClean="0">
                <a:solidFill>
                  <a:schemeClr val="bg1"/>
                </a:solidFill>
                <a:latin typeface="Arial"/>
                <a:cs typeface="Arial"/>
                <a:sym typeface="Arial"/>
              </a:rPr>
              <a:pPr algn="ctr"/>
              <a:t>88</a:t>
            </a:fld>
            <a:endParaRPr lang="en-US" altLang="zh-CN" sz="1200">
              <a:solidFill>
                <a:schemeClr val="bg1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77" name="矩形 76"/>
          <p:cNvSpPr/>
          <p:nvPr>
            <p:custDataLst>
              <p:tags r:id="rId12"/>
            </p:custDataLst>
          </p:nvPr>
        </p:nvSpPr>
        <p:spPr bwMode="auto">
          <a:xfrm>
            <a:off x="3544887" y="2670175"/>
            <a:ext cx="125412" cy="182562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FC76546C-9B6F-4E02-BE42-B6AC09AAA876}" type="datetime'''3'''''''''''''''''''''''''''''''''''''''''''''''''''''">
              <a:rPr lang="en-US" altLang="zh-CN" sz="1200" smtClean="0">
                <a:solidFill>
                  <a:schemeClr val="tx1"/>
                </a:solidFill>
                <a:latin typeface="Arial"/>
                <a:cs typeface="Arial"/>
                <a:sym typeface="Arial"/>
              </a:rPr>
              <a:pPr algn="ctr"/>
              <a:t>3</a:t>
            </a:fld>
            <a:endParaRPr lang="en-US" altLang="zh-CN" sz="1200">
              <a:solidFill>
                <a:schemeClr val="tx1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107" name="矩形 106"/>
          <p:cNvSpPr/>
          <p:nvPr>
            <p:custDataLst>
              <p:tags r:id="rId13"/>
            </p:custDataLst>
          </p:nvPr>
        </p:nvSpPr>
        <p:spPr bwMode="auto">
          <a:xfrm>
            <a:off x="2828925" y="5578475"/>
            <a:ext cx="349250" cy="182563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1791EC0E-FCC6-459A-B2D1-E5DF2C3EEAE2}" type="datetime'2''''''''''0''''''''''''1''''''''''''0'''''''''''''''''''">
              <a:rPr lang="en-US" altLang="zh-CN" sz="1200">
                <a:solidFill>
                  <a:schemeClr val="tx1"/>
                </a:solidFill>
                <a:ea typeface="Tahoma" pitchFamily="34" charset="0"/>
                <a:cs typeface="Arial"/>
                <a:sym typeface="Arial"/>
              </a:rPr>
              <a:pPr algn="ctr"/>
              <a:t>2010</a:t>
            </a:fld>
            <a:endParaRPr lang="en-US" altLang="zh-CN" sz="1200">
              <a:solidFill>
                <a:schemeClr val="tx1"/>
              </a:solidFill>
              <a:ea typeface="Tahoma" pitchFamily="34" charset="0"/>
              <a:cs typeface="Arial"/>
              <a:sym typeface="Arial"/>
            </a:endParaRPr>
          </a:p>
        </p:txBody>
      </p:sp>
      <p:sp>
        <p:nvSpPr>
          <p:cNvPr id="83" name="矩形 82"/>
          <p:cNvSpPr/>
          <p:nvPr>
            <p:custDataLst>
              <p:tags r:id="rId14"/>
            </p:custDataLst>
          </p:nvPr>
        </p:nvSpPr>
        <p:spPr bwMode="auto">
          <a:xfrm>
            <a:off x="2855912" y="3035300"/>
            <a:ext cx="293687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D0048E88-5CB0-41AE-B150-62BDE0657EE4}" type="datetime'1''''''''''''''''0''''''''''''''''''''''''''''''4'">
              <a:rPr lang="en-US" altLang="zh-CN" sz="1200" smtClean="0">
                <a:solidFill>
                  <a:schemeClr val="tx1"/>
                </a:solidFill>
                <a:ea typeface="Tahoma"/>
                <a:cs typeface="Arial"/>
                <a:sym typeface="Arial"/>
              </a:rPr>
              <a:pPr algn="ctr">
                <a:defRPr/>
              </a:pPr>
              <a:t>104</a:t>
            </a:fld>
            <a:endParaRPr lang="en-US" altLang="zh-CN" sz="1200">
              <a:solidFill>
                <a:schemeClr val="tx1"/>
              </a:solidFill>
              <a:ea typeface="Tahoma"/>
              <a:cs typeface="Arial"/>
              <a:sym typeface="Arial"/>
            </a:endParaRPr>
          </a:p>
        </p:txBody>
      </p:sp>
      <p:sp>
        <p:nvSpPr>
          <p:cNvPr id="112" name="矩形 111"/>
          <p:cNvSpPr/>
          <p:nvPr>
            <p:custDataLst>
              <p:tags r:id="rId15"/>
            </p:custDataLst>
          </p:nvPr>
        </p:nvSpPr>
        <p:spPr bwMode="gray">
          <a:xfrm>
            <a:off x="2898775" y="4641850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6DE441F5-398B-4D90-ABA6-92E0EFA3657A}" type="datetime'''''''''''''''''''''''''''''''''''7''''''''''''''1'">
              <a:rPr lang="en-US" altLang="zh-CN" sz="1200" smtClean="0">
                <a:solidFill>
                  <a:schemeClr val="bg1"/>
                </a:solidFill>
                <a:latin typeface="Arial"/>
                <a:cs typeface="Arial"/>
                <a:sym typeface="Arial"/>
              </a:rPr>
              <a:pPr algn="ctr"/>
              <a:t>71</a:t>
            </a:fld>
            <a:endParaRPr lang="en-US" altLang="zh-CN" sz="1200">
              <a:solidFill>
                <a:schemeClr val="bg1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75" name="矩形 74"/>
          <p:cNvSpPr/>
          <p:nvPr>
            <p:custDataLst>
              <p:tags r:id="rId16"/>
            </p:custDataLst>
          </p:nvPr>
        </p:nvSpPr>
        <p:spPr bwMode="auto">
          <a:xfrm>
            <a:off x="3049587" y="3217862"/>
            <a:ext cx="125412" cy="182562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0DD28B0D-01F9-45B4-80FF-712EB1961D39}" type="datetime'2''''''''''''''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Tahoma"/>
                <a:cs typeface="Arial"/>
                <a:sym typeface="Arial"/>
              </a:rPr>
              <a:pPr algn="ctr"/>
              <a:t>2</a:t>
            </a:fld>
            <a:endParaRPr lang="en-US" altLang="zh-CN" sz="1200">
              <a:solidFill>
                <a:schemeClr val="tx1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106" name="矩形 105"/>
          <p:cNvSpPr/>
          <p:nvPr>
            <p:custDataLst>
              <p:tags r:id="rId17"/>
            </p:custDataLst>
          </p:nvPr>
        </p:nvSpPr>
        <p:spPr bwMode="auto">
          <a:xfrm>
            <a:off x="2224088" y="5578475"/>
            <a:ext cx="349250" cy="182563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A765281E-82FC-4675-BEA0-6CCD242E46D2}" type="datetime'''''''''2''''''''''''''''00''''''''9'''''''">
              <a:rPr lang="en-US" altLang="zh-CN" sz="1200">
                <a:solidFill>
                  <a:schemeClr val="tx1"/>
                </a:solidFill>
                <a:ea typeface="Tahoma" pitchFamily="34" charset="0"/>
                <a:cs typeface="Arial"/>
                <a:sym typeface="Arial"/>
              </a:rPr>
              <a:pPr algn="ctr"/>
              <a:t>2009</a:t>
            </a:fld>
            <a:endParaRPr lang="en-US" altLang="zh-CN" sz="1200">
              <a:solidFill>
                <a:schemeClr val="tx1"/>
              </a:solidFill>
              <a:ea typeface="Tahoma" pitchFamily="34" charset="0"/>
              <a:cs typeface="Arial"/>
              <a:sym typeface="Arial"/>
            </a:endParaRPr>
          </a:p>
        </p:txBody>
      </p:sp>
      <p:sp>
        <p:nvSpPr>
          <p:cNvPr id="44" name="矩形 43"/>
          <p:cNvSpPr/>
          <p:nvPr>
            <p:custDataLst>
              <p:tags r:id="rId18"/>
            </p:custDataLst>
          </p:nvPr>
        </p:nvSpPr>
        <p:spPr bwMode="auto">
          <a:xfrm>
            <a:off x="2293937" y="3459162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0E1B6409-BFDF-4342-9C9E-0FCBAB5EA94F}" type="datetime'''''''''8''''''''''''''''''''''''''''''''''''3'''''''">
              <a:rPr lang="en-US" altLang="zh-CN" sz="1200" smtClean="0">
                <a:solidFill>
                  <a:schemeClr val="tx1"/>
                </a:solidFill>
                <a:ea typeface="Tahoma"/>
                <a:cs typeface="Arial"/>
                <a:sym typeface="Arial"/>
              </a:rPr>
              <a:pPr algn="ctr">
                <a:defRPr/>
              </a:pPr>
              <a:t>83</a:t>
            </a:fld>
            <a:endParaRPr lang="en-US" altLang="zh-CN" sz="1200">
              <a:solidFill>
                <a:schemeClr val="tx1"/>
              </a:solidFill>
              <a:ea typeface="Tahoma"/>
              <a:cs typeface="Arial"/>
              <a:sym typeface="Arial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 bwMode="gray">
          <a:xfrm>
            <a:off x="2293937" y="4789487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1113AB00-4CB3-47FA-8CEE-C976334A8CB4}" type="datetime'''''''5''''6'''''">
              <a:rPr lang="en-US" altLang="zh-CN" sz="1200" smtClean="0">
                <a:solidFill>
                  <a:schemeClr val="bg1"/>
                </a:solidFill>
                <a:latin typeface="Arial"/>
                <a:cs typeface="Arial"/>
                <a:sym typeface="Arial"/>
              </a:rPr>
              <a:pPr algn="ctr"/>
              <a:t>56</a:t>
            </a:fld>
            <a:endParaRPr lang="en-US" altLang="zh-CN" sz="1200">
              <a:solidFill>
                <a:schemeClr val="bg1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73" name="矩形 72"/>
          <p:cNvSpPr/>
          <p:nvPr>
            <p:custDataLst>
              <p:tags r:id="rId20"/>
            </p:custDataLst>
          </p:nvPr>
        </p:nvSpPr>
        <p:spPr bwMode="auto">
          <a:xfrm>
            <a:off x="2227262" y="3732212"/>
            <a:ext cx="125412" cy="182562"/>
          </a:xfrm>
          <a:prstGeom prst="rect">
            <a:avLst/>
          </a:prstGeom>
          <a:solidFill>
            <a:srgbClr val="C3CFE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173D0244-D3CD-47CD-9012-951E3F9AB29E}" type="datetime'''6'''''''''''''">
              <a:rPr lang="en-US" altLang="zh-CN" sz="1200" smtClean="0">
                <a:solidFill>
                  <a:schemeClr val="tx1"/>
                </a:solidFill>
                <a:latin typeface="Arial"/>
                <a:cs typeface="Arial"/>
                <a:sym typeface="Arial"/>
              </a:rPr>
              <a:pPr algn="ctr"/>
              <a:t>6</a:t>
            </a:fld>
            <a:endParaRPr lang="en-US" altLang="zh-CN" sz="1200">
              <a:solidFill>
                <a:schemeClr val="tx1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92" name="矩形 91"/>
          <p:cNvSpPr/>
          <p:nvPr>
            <p:custDataLst>
              <p:tags r:id="rId21"/>
            </p:custDataLst>
          </p:nvPr>
        </p:nvSpPr>
        <p:spPr bwMode="auto">
          <a:xfrm>
            <a:off x="2443162" y="3641725"/>
            <a:ext cx="122237" cy="182562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19050" tIns="0" rIns="1905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F4F32FAD-6340-48CE-8EE6-1DF132BDD0F9}" type="datetime'''''''''''2'''''''''''''''">
              <a:rPr lang="en-US" altLang="zh-CN" sz="1200" smtClean="0">
                <a:solidFill>
                  <a:schemeClr val="tx1"/>
                </a:solidFill>
                <a:latin typeface="Arial"/>
                <a:ea typeface="Tahoma"/>
                <a:cs typeface="Arial"/>
                <a:sym typeface="Arial"/>
              </a:rPr>
              <a:pPr algn="ctr"/>
              <a:t>2</a:t>
            </a:fld>
            <a:endParaRPr lang="en-US" altLang="zh-CN" sz="1200">
              <a:solidFill>
                <a:schemeClr val="tx1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105" name="矩形 104"/>
          <p:cNvSpPr/>
          <p:nvPr>
            <p:custDataLst>
              <p:tags r:id="rId22"/>
            </p:custDataLst>
          </p:nvPr>
        </p:nvSpPr>
        <p:spPr bwMode="auto">
          <a:xfrm>
            <a:off x="1619250" y="5578475"/>
            <a:ext cx="349250" cy="182563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05D4DB65-87F2-4D77-8555-33C11899947B}" type="datetime'''''''''20''''''''''''''''''0''''''''''''''''''8'''">
              <a:rPr lang="en-US" altLang="zh-CN" sz="1200">
                <a:solidFill>
                  <a:schemeClr val="tx1"/>
                </a:solidFill>
                <a:ea typeface="Tahoma" pitchFamily="34" charset="0"/>
                <a:cs typeface="Arial"/>
                <a:sym typeface="Arial"/>
              </a:rPr>
              <a:pPr algn="ctr"/>
              <a:t>2008</a:t>
            </a:fld>
            <a:endParaRPr lang="en-US" altLang="zh-CN" sz="1200">
              <a:solidFill>
                <a:schemeClr val="tx1"/>
              </a:solidFill>
              <a:ea typeface="Tahoma" pitchFamily="34" charset="0"/>
              <a:cs typeface="Arial"/>
              <a:sym typeface="Arial"/>
            </a:endParaRPr>
          </a:p>
        </p:txBody>
      </p:sp>
      <p:sp>
        <p:nvSpPr>
          <p:cNvPr id="99" name="矩形 98"/>
          <p:cNvSpPr/>
          <p:nvPr>
            <p:custDataLst>
              <p:tags r:id="rId23"/>
            </p:custDataLst>
          </p:nvPr>
        </p:nvSpPr>
        <p:spPr bwMode="auto">
          <a:xfrm>
            <a:off x="1689100" y="3806825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E2EC3299-12C5-4AA2-B3B0-595589D14A29}" type="datetime'''''''''6''''''''''''''''''''''''7'">
              <a:rPr lang="en-US" altLang="zh-CN" sz="1200" smtClean="0">
                <a:solidFill>
                  <a:schemeClr val="tx1"/>
                </a:solidFill>
                <a:ea typeface="Tahoma" pitchFamily="34" charset="0"/>
                <a:cs typeface="Arial"/>
                <a:sym typeface="Arial"/>
              </a:rPr>
              <a:pPr algn="ctr"/>
              <a:t>67</a:t>
            </a:fld>
            <a:endParaRPr lang="en-US" altLang="zh-CN" sz="1200">
              <a:solidFill>
                <a:schemeClr val="tx1"/>
              </a:solidFill>
              <a:ea typeface="Tahoma" pitchFamily="34" charset="0"/>
              <a:cs typeface="Arial"/>
              <a:sym typeface="Arial"/>
            </a:endParaRPr>
          </a:p>
        </p:txBody>
      </p:sp>
      <p:sp>
        <p:nvSpPr>
          <p:cNvPr id="97" name="矩形 96"/>
          <p:cNvSpPr/>
          <p:nvPr>
            <p:custDataLst>
              <p:tags r:id="rId24"/>
            </p:custDataLst>
          </p:nvPr>
        </p:nvSpPr>
        <p:spPr bwMode="gray">
          <a:xfrm>
            <a:off x="1689100" y="4918075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2985A32B-8C41-4877-8339-4B44483F1AF4}" type="datetime'''''''''''''''''''''''''''4''''4'''''''''''''''''''''''">
              <a:rPr lang="en-US" altLang="zh-CN" sz="1200" smtClean="0">
                <a:solidFill>
                  <a:schemeClr val="bg1"/>
                </a:solidFill>
                <a:latin typeface="Arial"/>
                <a:cs typeface="Arial"/>
                <a:sym typeface="Arial"/>
              </a:rPr>
              <a:pPr algn="ctr"/>
              <a:t>44</a:t>
            </a:fld>
            <a:endParaRPr lang="en-US" altLang="zh-CN" sz="1200">
              <a:solidFill>
                <a:schemeClr val="bg1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71" name="矩形 70"/>
          <p:cNvSpPr/>
          <p:nvPr>
            <p:custDataLst>
              <p:tags r:id="rId25"/>
            </p:custDataLst>
          </p:nvPr>
        </p:nvSpPr>
        <p:spPr bwMode="auto">
          <a:xfrm>
            <a:off x="1620837" y="4051300"/>
            <a:ext cx="125412" cy="182562"/>
          </a:xfrm>
          <a:prstGeom prst="rect">
            <a:avLst/>
          </a:prstGeom>
          <a:solidFill>
            <a:srgbClr val="C3CFE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F5F80B21-79F8-46D3-B48B-2BC62C545E51}" type="datetime'''''''4'">
              <a:rPr lang="en-US" altLang="zh-CN" sz="1200" smtClean="0">
                <a:solidFill>
                  <a:schemeClr val="tx1"/>
                </a:solidFill>
                <a:latin typeface="Arial"/>
                <a:cs typeface="Arial"/>
                <a:sym typeface="Arial"/>
              </a:rPr>
              <a:pPr algn="ctr"/>
              <a:t>4</a:t>
            </a:fld>
            <a:endParaRPr lang="en-US" altLang="zh-CN" sz="1200">
              <a:solidFill>
                <a:schemeClr val="tx1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101" name="矩形 100"/>
          <p:cNvSpPr/>
          <p:nvPr>
            <p:custDataLst>
              <p:tags r:id="rId26"/>
            </p:custDataLst>
          </p:nvPr>
        </p:nvSpPr>
        <p:spPr bwMode="auto">
          <a:xfrm>
            <a:off x="1839912" y="3989387"/>
            <a:ext cx="125412" cy="182563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4CEAB276-1EBF-4918-9166-AA600BDEB135}" type="datetime'''''2'''''''''''''''''''''''''''''''''''''''''''''''''''''''">
              <a:rPr lang="en-US" altLang="zh-CN" sz="1200" smtClean="0">
                <a:solidFill>
                  <a:schemeClr val="tx1"/>
                </a:solidFill>
                <a:ea typeface="Tahoma" pitchFamily="34" charset="0"/>
                <a:cs typeface="Arial"/>
                <a:sym typeface="Arial"/>
              </a:rPr>
              <a:pPr algn="ctr"/>
              <a:t>2</a:t>
            </a:fld>
            <a:endParaRPr lang="en-US" altLang="zh-CN" sz="1200">
              <a:solidFill>
                <a:schemeClr val="tx1"/>
              </a:solidFill>
              <a:ea typeface="Tahoma" pitchFamily="34" charset="0"/>
              <a:cs typeface="Arial"/>
              <a:sym typeface="Arial"/>
            </a:endParaRPr>
          </a:p>
        </p:txBody>
      </p:sp>
      <p:sp>
        <p:nvSpPr>
          <p:cNvPr id="104" name="矩形 103"/>
          <p:cNvSpPr/>
          <p:nvPr>
            <p:custDataLst>
              <p:tags r:id="rId27"/>
            </p:custDataLst>
          </p:nvPr>
        </p:nvSpPr>
        <p:spPr bwMode="auto">
          <a:xfrm>
            <a:off x="1014413" y="5578475"/>
            <a:ext cx="349250" cy="182563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ECCEEF09-4568-4972-961B-D10223E4B51D}" type="datetime'''''''2''0''''''''''''''''''''''''0''''''7'''''''''''''''''">
              <a:rPr lang="en-US" altLang="zh-CN" sz="1200">
                <a:solidFill>
                  <a:schemeClr val="tx1"/>
                </a:solidFill>
                <a:ea typeface="Tahoma" pitchFamily="34" charset="0"/>
                <a:cs typeface="Arial"/>
                <a:sym typeface="Arial"/>
              </a:rPr>
              <a:pPr algn="ctr"/>
              <a:t>2007</a:t>
            </a:fld>
            <a:endParaRPr lang="en-US" altLang="zh-CN" sz="1200">
              <a:solidFill>
                <a:schemeClr val="tx1"/>
              </a:solidFill>
              <a:ea typeface="Tahoma" pitchFamily="34" charset="0"/>
              <a:cs typeface="Arial"/>
              <a:sym typeface="Arial"/>
            </a:endParaRPr>
          </a:p>
        </p:txBody>
      </p:sp>
      <p:sp>
        <p:nvSpPr>
          <p:cNvPr id="98" name="矩形 97"/>
          <p:cNvSpPr/>
          <p:nvPr>
            <p:custDataLst>
              <p:tags r:id="rId28"/>
            </p:custDataLst>
          </p:nvPr>
        </p:nvSpPr>
        <p:spPr bwMode="auto">
          <a:xfrm>
            <a:off x="1084262" y="4111625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8EB4539D-F7AF-45EA-86CD-4266B8BA0DA9}" type="datetime'''''''''''''''''''''''5''''''''''''''''''''''''''2'''''''''">
              <a:rPr lang="en-US" altLang="zh-CN" sz="1200" smtClean="0">
                <a:solidFill>
                  <a:schemeClr val="tx1"/>
                </a:solidFill>
                <a:ea typeface="Tahoma" pitchFamily="34" charset="0"/>
                <a:cs typeface="Arial"/>
                <a:sym typeface="Arial"/>
              </a:rPr>
              <a:pPr algn="ctr"/>
              <a:t>52</a:t>
            </a:fld>
            <a:endParaRPr lang="en-US" altLang="zh-CN" sz="1200">
              <a:solidFill>
                <a:schemeClr val="tx1"/>
              </a:solidFill>
              <a:ea typeface="Tahoma" pitchFamily="34" charset="0"/>
              <a:cs typeface="Arial"/>
              <a:sym typeface="Arial"/>
            </a:endParaRPr>
          </a:p>
        </p:txBody>
      </p:sp>
      <p:sp>
        <p:nvSpPr>
          <p:cNvPr id="96" name="矩形 95"/>
          <p:cNvSpPr/>
          <p:nvPr>
            <p:custDataLst>
              <p:tags r:id="rId29"/>
            </p:custDataLst>
          </p:nvPr>
        </p:nvSpPr>
        <p:spPr bwMode="gray">
          <a:xfrm>
            <a:off x="1084262" y="5027612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91D0F32F-2241-4C5D-963F-C401C3EC9CB9}" type="datetime'''''''''''''''''''''''''''''''''''''''''34'''''''''''''">
              <a:rPr lang="en-US" altLang="zh-CN" sz="1200" smtClean="0">
                <a:solidFill>
                  <a:schemeClr val="bg1"/>
                </a:solidFill>
                <a:latin typeface="Arial"/>
                <a:cs typeface="Arial"/>
                <a:sym typeface="Arial"/>
              </a:rPr>
              <a:pPr algn="ctr"/>
              <a:t>34</a:t>
            </a:fld>
            <a:endParaRPr lang="en-US" altLang="zh-CN" sz="1200">
              <a:solidFill>
                <a:schemeClr val="bg1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69" name="矩形 68"/>
          <p:cNvSpPr/>
          <p:nvPr>
            <p:custDataLst>
              <p:tags r:id="rId30"/>
            </p:custDataLst>
          </p:nvPr>
        </p:nvSpPr>
        <p:spPr bwMode="auto">
          <a:xfrm>
            <a:off x="1017587" y="4337050"/>
            <a:ext cx="125412" cy="182562"/>
          </a:xfrm>
          <a:prstGeom prst="rect">
            <a:avLst/>
          </a:prstGeom>
          <a:solidFill>
            <a:srgbClr val="C3CFE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6A510250-4A13-43AF-8F54-F4FBC30A8FC9}" type="datetime'''''''''3'''''''''''''''''''''''''''''''''''''''''''">
              <a:rPr lang="en-US" altLang="zh-CN" sz="1200" smtClean="0">
                <a:solidFill>
                  <a:schemeClr val="tx1"/>
                </a:solidFill>
                <a:latin typeface="Arial"/>
                <a:cs typeface="Arial"/>
                <a:sym typeface="Arial"/>
              </a:rPr>
              <a:pPr algn="ctr"/>
              <a:t>3</a:t>
            </a:fld>
            <a:endParaRPr lang="en-US" altLang="zh-CN" sz="1200">
              <a:solidFill>
                <a:schemeClr val="tx1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100" name="矩形 99"/>
          <p:cNvSpPr/>
          <p:nvPr>
            <p:custDataLst>
              <p:tags r:id="rId31"/>
            </p:custDataLst>
          </p:nvPr>
        </p:nvSpPr>
        <p:spPr bwMode="auto">
          <a:xfrm>
            <a:off x="1231900" y="4294187"/>
            <a:ext cx="125412" cy="182563"/>
          </a:xfrm>
          <a:prstGeom prst="rect">
            <a:avLst/>
          </a:prstGeom>
          <a:solidFill>
            <a:srgbClr val="DFE5E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9ABA56BE-FD61-4E46-A2B3-A20091A50FFC}" type="datetime'''''''''''''''''''''''''''''''''''1'''''''''''''''''''''''''''">
              <a:rPr lang="en-US" altLang="zh-CN" sz="1200" smtClean="0">
                <a:solidFill>
                  <a:schemeClr val="tx1"/>
                </a:solidFill>
                <a:ea typeface="Tahoma" pitchFamily="34" charset="0"/>
                <a:cs typeface="Arial"/>
                <a:sym typeface="Arial"/>
              </a:rPr>
              <a:pPr algn="ctr"/>
              <a:t>1</a:t>
            </a:fld>
            <a:endParaRPr lang="en-US" altLang="zh-CN" sz="1200">
              <a:solidFill>
                <a:schemeClr val="tx1"/>
              </a:solidFill>
              <a:ea typeface="Tahoma" pitchFamily="34" charset="0"/>
              <a:cs typeface="Arial"/>
              <a:sym typeface="Arial"/>
            </a:endParaRPr>
          </a:p>
        </p:txBody>
      </p:sp>
      <p:sp>
        <p:nvSpPr>
          <p:cNvPr id="26" name="TextBox 25"/>
          <p:cNvSpPr txBox="1"/>
          <p:nvPr>
            <p:custDataLst>
              <p:tags r:id="rId32"/>
            </p:custDataLst>
          </p:nvPr>
        </p:nvSpPr>
        <p:spPr>
          <a:xfrm>
            <a:off x="227013" y="1895475"/>
            <a:ext cx="2643187" cy="36988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latin typeface="+mj-lt"/>
                <a:ea typeface="+mn-ea"/>
              </a:rPr>
              <a:t>China catheter market by volume</a:t>
            </a:r>
          </a:p>
          <a:p>
            <a:pPr>
              <a:defRPr/>
            </a:pPr>
            <a:r>
              <a:rPr lang="en-US" altLang="zh-CN" sz="1200">
                <a:latin typeface="+mj-lt"/>
                <a:ea typeface="+mn-ea"/>
              </a:rPr>
              <a:t>Million unit, 2007-2011</a:t>
            </a:r>
            <a:endParaRPr lang="zh-CN" altLang="en-US" sz="1200">
              <a:latin typeface="+mj-lt"/>
              <a:ea typeface="+mn-ea"/>
            </a:endParaRPr>
          </a:p>
        </p:txBody>
      </p:sp>
      <p:sp>
        <p:nvSpPr>
          <p:cNvPr id="29" name="Text Box 77"/>
          <p:cNvSpPr txBox="1">
            <a:spLocks noChangeArrowheads="1"/>
          </p:cNvSpPr>
          <p:nvPr>
            <p:custDataLst>
              <p:tags r:id="rId33"/>
            </p:custDataLst>
          </p:nvPr>
        </p:nvSpPr>
        <p:spPr bwMode="auto">
          <a:xfrm>
            <a:off x="219075" y="1019175"/>
            <a:ext cx="4346575" cy="7381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  <a:defRPr/>
            </a:pPr>
            <a:r>
              <a:rPr lang="en-US" altLang="zh-CN" sz="1200" b="1">
                <a:latin typeface="+mj-lt"/>
                <a:ea typeface="宋体" pitchFamily="2" charset="-122"/>
              </a:rPr>
              <a:t>Catheter market has seen rapid growth in recent years driven by healthcare reform </a:t>
            </a:r>
            <a:r>
              <a:rPr lang="en-US" altLang="zh-CN" sz="1200">
                <a:latin typeface="+mj-lt"/>
                <a:ea typeface="宋体" pitchFamily="2" charset="-122"/>
              </a:rPr>
              <a:t>(benefiting higher value consumables more than other categories), </a:t>
            </a:r>
            <a:r>
              <a:rPr lang="en-US" altLang="zh-CN" sz="1200" b="1">
                <a:latin typeface="+mj-lt"/>
                <a:ea typeface="宋体" pitchFamily="2" charset="-122"/>
              </a:rPr>
              <a:t>replacement vs traditional needle</a:t>
            </a:r>
            <a:r>
              <a:rPr lang="en-US" altLang="zh-CN" sz="1200">
                <a:latin typeface="+mj-lt"/>
                <a:ea typeface="宋体" pitchFamily="2" charset="-122"/>
              </a:rPr>
              <a:t>, and </a:t>
            </a:r>
            <a:r>
              <a:rPr lang="en-US" altLang="zh-CN" sz="1200" b="1">
                <a:latin typeface="+mj-lt"/>
                <a:ea typeface="宋体" pitchFamily="2" charset="-122"/>
              </a:rPr>
              <a:t>growing adoption of safety catheters</a:t>
            </a:r>
          </a:p>
        </p:txBody>
      </p:sp>
      <p:sp>
        <p:nvSpPr>
          <p:cNvPr id="102" name="Rectangle 5"/>
          <p:cNvSpPr>
            <a:spLocks noChangeArrowheads="1"/>
          </p:cNvSpPr>
          <p:nvPr>
            <p:custDataLst>
              <p:tags r:id="rId34"/>
            </p:custDataLst>
          </p:nvPr>
        </p:nvSpPr>
        <p:spPr bwMode="auto">
          <a:xfrm>
            <a:off x="3975100" y="1895475"/>
            <a:ext cx="681038" cy="3698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buClr>
                <a:srgbClr val="C7E0FB"/>
              </a:buClr>
              <a:defRPr/>
            </a:pPr>
            <a:r>
              <a:rPr lang="en-US" altLang="zh-CN" sz="1200" b="1">
                <a:latin typeface="+mj-lt"/>
                <a:ea typeface="宋体" pitchFamily="2" charset="-122"/>
              </a:rPr>
              <a:t>CAGR</a:t>
            </a:r>
          </a:p>
          <a:p>
            <a:pPr>
              <a:buClr>
                <a:srgbClr val="C7E0FB"/>
              </a:buClr>
              <a:defRPr/>
            </a:pPr>
            <a:r>
              <a:rPr lang="en-US" altLang="zh-CN" sz="1200" smtClean="0">
                <a:latin typeface="+mj-lt"/>
                <a:ea typeface="宋体" pitchFamily="2" charset="-122"/>
              </a:rPr>
              <a:t>%</a:t>
            </a:r>
            <a:endParaRPr lang="en-US" altLang="zh-CN" sz="1200">
              <a:latin typeface="+mj-lt"/>
              <a:ea typeface="宋体" pitchFamily="2" charset="-122"/>
            </a:endParaRPr>
          </a:p>
        </p:txBody>
      </p:sp>
      <p:cxnSp>
        <p:nvCxnSpPr>
          <p:cNvPr id="103" name="直接连接符 102"/>
          <p:cNvCxnSpPr/>
          <p:nvPr>
            <p:custDataLst>
              <p:tags r:id="rId35"/>
            </p:custDataLst>
          </p:nvPr>
        </p:nvCxnSpPr>
        <p:spPr>
          <a:xfrm>
            <a:off x="3975100" y="2316163"/>
            <a:ext cx="588963" cy="1587"/>
          </a:xfrm>
          <a:prstGeom prst="line">
            <a:avLst/>
          </a:prstGeom>
          <a:ln w="9525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8" name="椭圆 107"/>
          <p:cNvSpPr/>
          <p:nvPr>
            <p:custDataLst>
              <p:tags r:id="rId36"/>
            </p:custDataLst>
          </p:nvPr>
        </p:nvSpPr>
        <p:spPr>
          <a:xfrm>
            <a:off x="3975100" y="2684856"/>
            <a:ext cx="506413" cy="196850"/>
          </a:xfrm>
          <a:prstGeom prst="ellipse">
            <a:avLst/>
          </a:prstGeom>
          <a:solidFill>
            <a:srgbClr val="DFE5EF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smtClean="0">
                <a:solidFill>
                  <a:schemeClr val="tx1"/>
                </a:solidFill>
                <a:latin typeface="+mj-lt"/>
              </a:rPr>
              <a:t>23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09" name="椭圆 108"/>
          <p:cNvSpPr/>
          <p:nvPr>
            <p:custDataLst>
              <p:tags r:id="rId37"/>
            </p:custDataLst>
          </p:nvPr>
        </p:nvSpPr>
        <p:spPr>
          <a:xfrm>
            <a:off x="3975100" y="2900880"/>
            <a:ext cx="506413" cy="196850"/>
          </a:xfrm>
          <a:prstGeom prst="ellipse">
            <a:avLst/>
          </a:prstGeom>
          <a:solidFill>
            <a:srgbClr val="C3CFE1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smtClean="0">
                <a:solidFill>
                  <a:schemeClr val="tx1"/>
                </a:solidFill>
                <a:latin typeface="+mj-lt"/>
              </a:rPr>
              <a:t>54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10" name="椭圆 109"/>
          <p:cNvSpPr/>
          <p:nvPr>
            <p:custDataLst>
              <p:tags r:id="rId38"/>
            </p:custDataLst>
          </p:nvPr>
        </p:nvSpPr>
        <p:spPr>
          <a:xfrm>
            <a:off x="3975100" y="2475997"/>
            <a:ext cx="506413" cy="19685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smtClean="0">
                <a:solidFill>
                  <a:schemeClr val="tx1"/>
                </a:solidFill>
                <a:latin typeface="+mj-lt"/>
              </a:rPr>
              <a:t>25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graphicFrame>
        <p:nvGraphicFramePr>
          <p:cNvPr id="257028" name="Object 4"/>
          <p:cNvGraphicFramePr>
            <a:graphicFrameLocks noChangeAspect="1"/>
          </p:cNvGraphicFramePr>
          <p:nvPr/>
        </p:nvGraphicFramePr>
        <p:xfrm>
          <a:off x="5240338" y="2376487"/>
          <a:ext cx="3057441" cy="324795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图表" r:id="rId39" imgW="3057441" imgH="3247957" progId="MSGraph.Chart.8">
                  <p:embed/>
                </p:oleObj>
              </mc:Choice>
              <mc:Fallback>
                <p:oleObj name="图表" r:id="rId39" imgW="3057441" imgH="3247957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0"/>
                      <a:stretch>
                        <a:fillRect/>
                      </a:stretch>
                    </p:blipFill>
                    <p:spPr>
                      <a:xfrm>
                        <a:off x="5240338" y="2376487"/>
                        <a:ext cx="3057441" cy="324795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161" name="直接连接符 160"/>
          <p:cNvCxnSpPr/>
          <p:nvPr>
            <p:custDataLst>
              <p:tags r:id="rId41"/>
            </p:custDataLst>
          </p:nvPr>
        </p:nvCxnSpPr>
        <p:spPr bwMode="auto">
          <a:xfrm>
            <a:off x="5157787" y="2738437"/>
            <a:ext cx="203200" cy="0"/>
          </a:xfrm>
          <a:prstGeom prst="line">
            <a:avLst/>
          </a:prstGeom>
          <a:ln w="9525">
            <a:solidFill>
              <a:schemeClr val="tx1"/>
            </a:solidFill>
            <a:headEnd type="none"/>
            <a:tailEnd type="triangle" w="med" len="me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直接连接符 162"/>
          <p:cNvCxnSpPr/>
          <p:nvPr>
            <p:custDataLst>
              <p:tags r:id="rId42"/>
            </p:custDataLst>
          </p:nvPr>
        </p:nvCxnSpPr>
        <p:spPr bwMode="auto">
          <a:xfrm flipV="1">
            <a:off x="5316537" y="2967037"/>
            <a:ext cx="69850" cy="442912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直接连接符 175"/>
          <p:cNvCxnSpPr/>
          <p:nvPr>
            <p:custDataLst>
              <p:tags r:id="rId43"/>
            </p:custDataLst>
          </p:nvPr>
        </p:nvCxnSpPr>
        <p:spPr bwMode="auto">
          <a:xfrm flipV="1">
            <a:off x="5316537" y="3324225"/>
            <a:ext cx="69850" cy="317500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直接连接符 153"/>
          <p:cNvCxnSpPr/>
          <p:nvPr>
            <p:custDataLst>
              <p:tags r:id="rId44"/>
            </p:custDataLst>
          </p:nvPr>
        </p:nvCxnSpPr>
        <p:spPr bwMode="auto">
          <a:xfrm flipV="1">
            <a:off x="5316537" y="2824162"/>
            <a:ext cx="69850" cy="354012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直接连接符 177"/>
          <p:cNvCxnSpPr/>
          <p:nvPr>
            <p:custDataLst>
              <p:tags r:id="rId45"/>
            </p:custDataLst>
          </p:nvPr>
        </p:nvCxnSpPr>
        <p:spPr bwMode="auto">
          <a:xfrm flipH="1">
            <a:off x="6354762" y="2713037"/>
            <a:ext cx="0" cy="196850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直接连接符 119"/>
          <p:cNvCxnSpPr/>
          <p:nvPr>
            <p:custDataLst>
              <p:tags r:id="rId46"/>
            </p:custDataLst>
          </p:nvPr>
        </p:nvCxnSpPr>
        <p:spPr bwMode="auto">
          <a:xfrm flipH="1">
            <a:off x="5792787" y="2681287"/>
            <a:ext cx="0" cy="142875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直接连接符 149"/>
          <p:cNvCxnSpPr/>
          <p:nvPr>
            <p:custDataLst>
              <p:tags r:id="rId47"/>
            </p:custDataLst>
          </p:nvPr>
        </p:nvCxnSpPr>
        <p:spPr bwMode="auto">
          <a:xfrm flipH="1">
            <a:off x="7497762" y="2713037"/>
            <a:ext cx="0" cy="301625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直接连接符 151"/>
          <p:cNvCxnSpPr/>
          <p:nvPr>
            <p:custDataLst>
              <p:tags r:id="rId48"/>
            </p:custDataLst>
          </p:nvPr>
        </p:nvCxnSpPr>
        <p:spPr bwMode="auto">
          <a:xfrm flipV="1">
            <a:off x="5316537" y="2771775"/>
            <a:ext cx="69850" cy="174625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直接连接符 178"/>
          <p:cNvCxnSpPr/>
          <p:nvPr>
            <p:custDataLst>
              <p:tags r:id="rId49"/>
            </p:custDataLst>
          </p:nvPr>
        </p:nvCxnSpPr>
        <p:spPr bwMode="auto">
          <a:xfrm flipH="1">
            <a:off x="6926262" y="2713037"/>
            <a:ext cx="0" cy="220662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" name="矩形 152"/>
          <p:cNvSpPr/>
          <p:nvPr>
            <p:custDataLst>
              <p:tags r:id="rId50"/>
            </p:custDataLst>
          </p:nvPr>
        </p:nvSpPr>
        <p:spPr bwMode="auto">
          <a:xfrm>
            <a:off x="4587875" y="2647950"/>
            <a:ext cx="519113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>
              <a:defRPr/>
            </a:pPr>
            <a:fld id="{411AD7E0-1EA9-4F09-AF01-23C67C81FB69}" type="datetime'1''''''''''''''''0''0''''%'''''''' ''''''''''''='''">
              <a:rPr lang="en-US" altLang="zh-CN" sz="1200" smtClean="0">
                <a:solidFill>
                  <a:schemeClr val="tx1"/>
                </a:solidFill>
                <a:cs typeface="Arial"/>
                <a:sym typeface="Arial"/>
              </a:rPr>
              <a:pPr algn="r">
                <a:defRPr/>
              </a:pPr>
              <a:t>100% =</a:t>
            </a:fld>
            <a:endParaRPr lang="en-US" altLang="zh-CN" sz="1200">
              <a:solidFill>
                <a:schemeClr val="tx1"/>
              </a:solidFill>
              <a:cs typeface="Arial"/>
              <a:sym typeface="Arial"/>
            </a:endParaRPr>
          </a:p>
        </p:txBody>
      </p:sp>
      <p:sp>
        <p:nvSpPr>
          <p:cNvPr id="170" name="矩形 169"/>
          <p:cNvSpPr/>
          <p:nvPr>
            <p:custDataLst>
              <p:tags r:id="rId51"/>
            </p:custDataLst>
          </p:nvPr>
        </p:nvSpPr>
        <p:spPr bwMode="auto">
          <a:xfrm>
            <a:off x="5080000" y="4424362"/>
            <a:ext cx="211138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>
              <a:defRPr/>
            </a:pPr>
            <a:fld id="{1CA702FD-E42F-4E5B-9114-16FC90A5D7DE}" type="datetime'''''''''''B''''''''''''''D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r">
                <a:defRPr/>
              </a:pPr>
              <a:t>BD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257059" name="Rectangle 16"/>
          <p:cNvSpPr>
            <a:spLocks noGrp="1" noChangeArrowheads="1"/>
          </p:cNvSpPr>
          <p:nvPr>
            <p:custDataLst>
              <p:tags r:id="rId52"/>
            </p:custDataLst>
          </p:nvPr>
        </p:nvSpPr>
        <p:spPr bwMode="auto">
          <a:xfrm>
            <a:off x="4699000" y="3551237"/>
            <a:ext cx="592138" cy="182563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 defTabSz="912813">
              <a:buClr>
                <a:schemeClr val="tx2"/>
              </a:buClr>
            </a:pPr>
            <a:fld id="{84D11C8E-500E-4CF1-AB50-C1DFAB92CEA1}" type="datetime'''B''''.'''''' ''''''Br''a''''''''''''''''''''u''''n'''">
              <a:rPr lang="en-US" altLang="zh-CN" sz="1200" smtClean="0">
                <a:latin typeface="Arial"/>
                <a:ea typeface="宋体"/>
                <a:cs typeface="Arial"/>
                <a:sym typeface="Arial"/>
              </a:rPr>
              <a:pPr algn="r" defTabSz="912813">
                <a:buClr>
                  <a:schemeClr val="tx2"/>
                </a:buClr>
              </a:pPr>
              <a:t>B. Braun</a:t>
            </a:fld>
            <a:endParaRPr lang="en-US" altLang="zh-CN" sz="1200"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69" name="矩形 168"/>
          <p:cNvSpPr/>
          <p:nvPr>
            <p:custDataLst>
              <p:tags r:id="rId53"/>
            </p:custDataLst>
          </p:nvPr>
        </p:nvSpPr>
        <p:spPr bwMode="auto">
          <a:xfrm>
            <a:off x="4806950" y="3319462"/>
            <a:ext cx="484188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>
              <a:defRPr/>
            </a:pPr>
            <a:fld id="{04069FCF-16A8-4A26-B1C9-9E245C8ECAAF}" type="datetime'''''''''''''''''''''WEG''''''''''O''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r">
                <a:defRPr/>
              </a:pPr>
              <a:t>WEGO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60" name="矩形 159"/>
          <p:cNvSpPr/>
          <p:nvPr>
            <p:custDataLst>
              <p:tags r:id="rId54"/>
            </p:custDataLst>
          </p:nvPr>
        </p:nvSpPr>
        <p:spPr bwMode="auto">
          <a:xfrm>
            <a:off x="4837112" y="3087687"/>
            <a:ext cx="454025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>
              <a:defRPr/>
            </a:pPr>
            <a:fld id="{4E14A224-0699-40AF-91D0-49F96456EAE6}" type="datetime'''''''''''''''L''''i''''''''''''''''''''''''''n''h''''''''ua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r">
                <a:defRPr/>
              </a:pPr>
              <a:t>Linhua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58" name="矩形 157"/>
          <p:cNvSpPr/>
          <p:nvPr>
            <p:custDataLst>
              <p:tags r:id="rId55"/>
            </p:custDataLst>
          </p:nvPr>
        </p:nvSpPr>
        <p:spPr bwMode="auto">
          <a:xfrm>
            <a:off x="4833937" y="2855912"/>
            <a:ext cx="45720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>
              <a:defRPr/>
            </a:pPr>
            <a:fld id="{9BCBF61B-9FCF-4C7D-B579-7E11552149C5}" type="datetime'''''''O''t''''''''''''''h''''''''''''''''e''r''''''''''''''s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r">
                <a:defRPr/>
              </a:pPr>
              <a:t>Others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49" name="矩形 148"/>
          <p:cNvSpPr/>
          <p:nvPr>
            <p:custDataLst>
              <p:tags r:id="rId56"/>
            </p:custDataLst>
          </p:nvPr>
        </p:nvSpPr>
        <p:spPr bwMode="auto">
          <a:xfrm>
            <a:off x="7727950" y="5573712"/>
            <a:ext cx="349250" cy="182563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CA572779-6FF0-4277-8439-921C37C91AF8}" type="datetime'''''''''''''2''''''''''''''''''''''''01''''''''''1'">
              <a:rPr lang="en-US" altLang="zh-CN" sz="1200">
                <a:solidFill>
                  <a:schemeClr val="tx1"/>
                </a:solidFill>
                <a:cs typeface="Arial"/>
                <a:sym typeface="Arial"/>
              </a:rPr>
              <a:pPr algn="ctr">
                <a:defRPr/>
              </a:pPr>
              <a:t>2011</a:t>
            </a:fld>
            <a:endParaRPr lang="en-US" altLang="zh-CN" sz="1200">
              <a:solidFill>
                <a:schemeClr val="tx1"/>
              </a:solidFill>
              <a:cs typeface="Arial"/>
              <a:sym typeface="Arial"/>
            </a:endParaRPr>
          </a:p>
        </p:txBody>
      </p:sp>
      <p:sp>
        <p:nvSpPr>
          <p:cNvPr id="117" name="矩形 116"/>
          <p:cNvSpPr/>
          <p:nvPr>
            <p:custDataLst>
              <p:tags r:id="rId57"/>
            </p:custDataLst>
          </p:nvPr>
        </p:nvSpPr>
        <p:spPr bwMode="auto">
          <a:xfrm>
            <a:off x="7756525" y="2530475"/>
            <a:ext cx="293687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F150249C-A82A-4F4A-9DC5-DE46D09FA60C}" type="datetime'''''''''''''''''13''''''''0'''''''''''''''''''''''''''''''''">
              <a:rPr lang="en-US" altLang="zh-CN" sz="1200" smtClean="0">
                <a:solidFill>
                  <a:schemeClr val="tx1"/>
                </a:solidFill>
                <a:cs typeface="Arial"/>
                <a:sym typeface="Arial"/>
              </a:rPr>
              <a:pPr algn="ctr">
                <a:defRPr/>
              </a:pPr>
              <a:t>130</a:t>
            </a:fld>
            <a:endParaRPr lang="en-US" altLang="zh-CN" sz="1200">
              <a:solidFill>
                <a:schemeClr val="tx1"/>
              </a:solidFill>
              <a:cs typeface="Arial"/>
              <a:sym typeface="Arial"/>
            </a:endParaRPr>
          </a:p>
        </p:txBody>
      </p:sp>
      <p:sp>
        <p:nvSpPr>
          <p:cNvPr id="177" name="矩形 176"/>
          <p:cNvSpPr/>
          <p:nvPr>
            <p:custDataLst>
              <p:tags r:id="rId58"/>
            </p:custDataLst>
          </p:nvPr>
        </p:nvSpPr>
        <p:spPr bwMode="auto">
          <a:xfrm>
            <a:off x="7772400" y="2947987"/>
            <a:ext cx="260350" cy="18256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C3CF5481-11EF-48C0-9A54-A0165E5BAE00}" type="datetime'''2''''''''%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/>
              <a:t>2%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48" name="矩形 147"/>
          <p:cNvSpPr/>
          <p:nvPr>
            <p:custDataLst>
              <p:tags r:id="rId59"/>
            </p:custDataLst>
          </p:nvPr>
        </p:nvSpPr>
        <p:spPr bwMode="auto">
          <a:xfrm>
            <a:off x="7156450" y="5573712"/>
            <a:ext cx="349250" cy="182563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78BB27A3-94A7-4B58-B629-B0D027C1E051}" type="datetime'''''''''''''''''2''''''''''''''''''''''''''''01''''''0'">
              <a:rPr lang="en-US" altLang="zh-CN" sz="1200" smtClean="0">
                <a:solidFill>
                  <a:schemeClr val="tx1"/>
                </a:solidFill>
                <a:cs typeface="Arial"/>
                <a:sym typeface="Arial"/>
              </a:rPr>
              <a:pPr algn="ctr">
                <a:defRPr/>
              </a:pPr>
              <a:t>2010</a:t>
            </a:fld>
            <a:endParaRPr lang="en-US" altLang="zh-CN" sz="1200">
              <a:solidFill>
                <a:schemeClr val="tx1"/>
              </a:solidFill>
              <a:cs typeface="Arial"/>
              <a:sym typeface="Arial"/>
            </a:endParaRPr>
          </a:p>
        </p:txBody>
      </p:sp>
      <p:sp>
        <p:nvSpPr>
          <p:cNvPr id="115" name="矩形 114"/>
          <p:cNvSpPr/>
          <p:nvPr>
            <p:custDataLst>
              <p:tags r:id="rId60"/>
            </p:custDataLst>
          </p:nvPr>
        </p:nvSpPr>
        <p:spPr bwMode="auto">
          <a:xfrm>
            <a:off x="7185025" y="2347912"/>
            <a:ext cx="293687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E641BFE2-2B7C-490C-8B76-CDA172E67F14}" type="datetime'1''''''''''''''0''''''''''''''''''''''''''''''''''''4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defRPr/>
              </a:pPr>
              <a:t>104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55" name="矩形 154"/>
          <p:cNvSpPr/>
          <p:nvPr>
            <p:custDataLst>
              <p:tags r:id="rId61"/>
            </p:custDataLst>
          </p:nvPr>
        </p:nvSpPr>
        <p:spPr bwMode="auto">
          <a:xfrm>
            <a:off x="5441950" y="5573712"/>
            <a:ext cx="349250" cy="182563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6C2C13E3-BA14-4B74-A479-F05FB747B5C7}" type="datetime'''''2''''''''''''''''''''''''''0''''0''''''''''''''''''7'''">
              <a:rPr lang="en-US" altLang="zh-CN" sz="1200">
                <a:solidFill>
                  <a:schemeClr val="tx1"/>
                </a:solidFill>
                <a:cs typeface="Arial"/>
                <a:sym typeface="Arial"/>
              </a:rPr>
              <a:pPr algn="ctr">
                <a:defRPr/>
              </a:pPr>
              <a:t>2007</a:t>
            </a:fld>
            <a:endParaRPr lang="en-US" altLang="zh-CN" sz="1200">
              <a:solidFill>
                <a:schemeClr val="tx1"/>
              </a:solidFill>
              <a:cs typeface="Arial"/>
              <a:sym typeface="Arial"/>
            </a:endParaRPr>
          </a:p>
        </p:txBody>
      </p:sp>
      <p:sp>
        <p:nvSpPr>
          <p:cNvPr id="133" name="矩形 132"/>
          <p:cNvSpPr/>
          <p:nvPr>
            <p:custDataLst>
              <p:tags r:id="rId62"/>
            </p:custDataLst>
          </p:nvPr>
        </p:nvSpPr>
        <p:spPr bwMode="auto">
          <a:xfrm>
            <a:off x="5511800" y="2316162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6449659D-6932-4740-8FD5-00ECB2C238D5}" type="datetime'''''5''2''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defRPr/>
              </a:pPr>
              <a:t>52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 useBgFill="1">
        <p:nvSpPr>
          <p:cNvPr id="180" name="矩形 179"/>
          <p:cNvSpPr/>
          <p:nvPr>
            <p:custDataLst>
              <p:tags r:id="rId63"/>
            </p:custDataLst>
          </p:nvPr>
        </p:nvSpPr>
        <p:spPr bwMode="auto">
          <a:xfrm>
            <a:off x="5487987" y="2681287"/>
            <a:ext cx="257175" cy="182562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ADBB05DD-482D-4F1C-B6AD-316CF6F75B3E}" type="datetime'''''''''''''''''3''''''''%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/>
              <a:t>3%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57" name="矩形 156"/>
          <p:cNvSpPr/>
          <p:nvPr>
            <p:custDataLst>
              <p:tags r:id="rId64"/>
            </p:custDataLst>
          </p:nvPr>
        </p:nvSpPr>
        <p:spPr bwMode="auto">
          <a:xfrm>
            <a:off x="6584950" y="5573712"/>
            <a:ext cx="349250" cy="182563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0659D3A3-DED5-43D4-9CEC-1D78F7CF1789}" type="datetime'20''''''''''''''''''''''''0''''''''9'''''''''">
              <a:rPr lang="en-US" altLang="zh-CN" sz="1200" smtClean="0">
                <a:solidFill>
                  <a:schemeClr val="tx1"/>
                </a:solidFill>
                <a:cs typeface="Arial"/>
                <a:sym typeface="Arial"/>
              </a:rPr>
              <a:pPr algn="ctr">
                <a:defRPr/>
              </a:pPr>
              <a:t>2009</a:t>
            </a:fld>
            <a:endParaRPr lang="en-US" altLang="zh-CN" sz="1200">
              <a:solidFill>
                <a:schemeClr val="tx1"/>
              </a:solidFill>
              <a:cs typeface="Arial"/>
              <a:sym typeface="Arial"/>
            </a:endParaRPr>
          </a:p>
        </p:txBody>
      </p:sp>
      <p:sp>
        <p:nvSpPr>
          <p:cNvPr id="135" name="矩形 134"/>
          <p:cNvSpPr/>
          <p:nvPr>
            <p:custDataLst>
              <p:tags r:id="rId65"/>
            </p:custDataLst>
          </p:nvPr>
        </p:nvSpPr>
        <p:spPr bwMode="auto">
          <a:xfrm>
            <a:off x="6654800" y="2347912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8084466E-5787-42B3-B786-19462155D068}" type="datetime'''''8''''''''''''''''''''3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defRPr/>
              </a:pPr>
              <a:t>83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56" name="矩形 155"/>
          <p:cNvSpPr/>
          <p:nvPr>
            <p:custDataLst>
              <p:tags r:id="rId66"/>
            </p:custDataLst>
          </p:nvPr>
        </p:nvSpPr>
        <p:spPr bwMode="auto">
          <a:xfrm>
            <a:off x="6013450" y="5573712"/>
            <a:ext cx="349250" cy="182563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B302105C-7F78-47C2-B0E1-3ED508694185}" type="datetime'''''''''''''''''''''''''''2''''0''''''''08'''''">
              <a:rPr lang="en-US" altLang="zh-CN" sz="1200" smtClean="0">
                <a:solidFill>
                  <a:schemeClr val="tx1"/>
                </a:solidFill>
                <a:cs typeface="Arial"/>
                <a:sym typeface="Arial"/>
              </a:rPr>
              <a:pPr algn="ctr">
                <a:defRPr/>
              </a:pPr>
              <a:t>2008</a:t>
            </a:fld>
            <a:endParaRPr lang="en-US" altLang="zh-CN" sz="1200">
              <a:solidFill>
                <a:schemeClr val="tx1"/>
              </a:solidFill>
              <a:cs typeface="Arial"/>
              <a:sym typeface="Arial"/>
            </a:endParaRPr>
          </a:p>
        </p:txBody>
      </p:sp>
      <p:sp>
        <p:nvSpPr>
          <p:cNvPr id="134" name="矩形 133"/>
          <p:cNvSpPr/>
          <p:nvPr>
            <p:custDataLst>
              <p:tags r:id="rId67"/>
            </p:custDataLst>
          </p:nvPr>
        </p:nvSpPr>
        <p:spPr bwMode="auto">
          <a:xfrm>
            <a:off x="6083300" y="2347912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013E3B47-D4C2-4C11-9161-B7DAEE859AEA}" type="datetime'''''''''''''''''''''''''''''''''''''''''''''''''''''6''7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cs typeface="Arial"/>
                <a:sym typeface="Arial"/>
              </a:rPr>
              <a:pPr algn="ctr">
                <a:defRPr/>
              </a:pPr>
              <a:t>67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cs typeface="Arial"/>
              <a:sym typeface="Arial"/>
            </a:endParaRPr>
          </a:p>
        </p:txBody>
      </p:sp>
      <p:sp>
        <p:nvSpPr>
          <p:cNvPr id="119" name="McK Footnote"/>
          <p:cNvSpPr txBox="1">
            <a:spLocks noChangeArrowheads="1"/>
          </p:cNvSpPr>
          <p:nvPr>
            <p:custDataLst>
              <p:tags r:id="rId68"/>
            </p:custDataLst>
          </p:nvPr>
        </p:nvSpPr>
        <p:spPr bwMode="auto">
          <a:xfrm>
            <a:off x="304800" y="6550025"/>
            <a:ext cx="8167688" cy="1524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latin typeface="+mj-lt"/>
                <a:ea typeface="宋体" pitchFamily="2" charset="-122"/>
                <a:cs typeface="Arial" pitchFamily="34" charset="0"/>
              </a:rPr>
              <a:t>Source: Industry reports</a:t>
            </a:r>
            <a:r>
              <a:rPr lang="en-US" altLang="zh-CN" sz="1000">
                <a:latin typeface="+mj-lt"/>
                <a:ea typeface="宋体" pitchFamily="2" charset="-122"/>
              </a:rPr>
              <a:t>; Company and distributor </a:t>
            </a:r>
            <a:r>
              <a:rPr lang="en-US" altLang="zh-CN" sz="1000">
                <a:latin typeface="+mj-lt"/>
                <a:ea typeface="宋体" pitchFamily="2" charset="-122"/>
                <a:cs typeface="Arial" pitchFamily="34" charset="0"/>
              </a:rPr>
              <a:t>interviews; </a:t>
            </a:r>
            <a:r>
              <a:rPr lang="en-US" altLang="zh-CN" sz="1000" smtClean="0">
                <a:latin typeface="+mj-lt"/>
                <a:ea typeface="宋体" pitchFamily="2" charset="-122"/>
                <a:cs typeface="Arial" pitchFamily="34" charset="0"/>
              </a:rPr>
              <a:t>Team analyses</a:t>
            </a:r>
            <a:endParaRPr lang="en-US" altLang="zh-CN" sz="1000">
              <a:latin typeface="+mj-lt"/>
              <a:ea typeface="宋体" pitchFamily="2" charset="-122"/>
              <a:cs typeface="Arial" pitchFamily="34" charset="0"/>
            </a:endParaRPr>
          </a:p>
        </p:txBody>
      </p:sp>
      <p:sp>
        <p:nvSpPr>
          <p:cNvPr id="124" name="椭圆 123"/>
          <p:cNvSpPr/>
          <p:nvPr>
            <p:custDataLst>
              <p:tags r:id="rId69"/>
            </p:custDataLst>
          </p:nvPr>
        </p:nvSpPr>
        <p:spPr>
          <a:xfrm>
            <a:off x="1012825" y="5876925"/>
            <a:ext cx="431800" cy="215900"/>
          </a:xfrm>
          <a:prstGeom prst="ellipse">
            <a:avLst/>
          </a:prstGeom>
          <a:solidFill>
            <a:srgbClr val="91B0FF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>
                <a:solidFill>
                  <a:schemeClr val="tx1"/>
                </a:solidFill>
                <a:latin typeface="+mj-lt"/>
              </a:rPr>
              <a:t>35%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27" name="椭圆 126"/>
          <p:cNvSpPr/>
          <p:nvPr>
            <p:custDataLst>
              <p:tags r:id="rId70"/>
            </p:custDataLst>
          </p:nvPr>
        </p:nvSpPr>
        <p:spPr>
          <a:xfrm>
            <a:off x="1611687" y="5876925"/>
            <a:ext cx="431800" cy="215900"/>
          </a:xfrm>
          <a:prstGeom prst="ellipse">
            <a:avLst/>
          </a:prstGeom>
          <a:solidFill>
            <a:srgbClr val="91B0FF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>
                <a:solidFill>
                  <a:schemeClr val="tx1"/>
                </a:solidFill>
                <a:latin typeface="+mj-lt"/>
              </a:rPr>
              <a:t>41%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28" name="椭圆 127"/>
          <p:cNvSpPr/>
          <p:nvPr>
            <p:custDataLst>
              <p:tags r:id="rId71"/>
            </p:custDataLst>
          </p:nvPr>
        </p:nvSpPr>
        <p:spPr>
          <a:xfrm>
            <a:off x="2210549" y="5876925"/>
            <a:ext cx="431800" cy="215900"/>
          </a:xfrm>
          <a:prstGeom prst="ellipse">
            <a:avLst/>
          </a:prstGeom>
          <a:solidFill>
            <a:srgbClr val="91B0FF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>
                <a:solidFill>
                  <a:schemeClr val="tx1"/>
                </a:solidFill>
                <a:latin typeface="+mj-lt"/>
              </a:rPr>
              <a:t>47%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31" name="椭圆 130"/>
          <p:cNvSpPr/>
          <p:nvPr>
            <p:custDataLst>
              <p:tags r:id="rId72"/>
            </p:custDataLst>
          </p:nvPr>
        </p:nvSpPr>
        <p:spPr>
          <a:xfrm>
            <a:off x="2809411" y="5876925"/>
            <a:ext cx="431800" cy="215900"/>
          </a:xfrm>
          <a:prstGeom prst="ellipse">
            <a:avLst/>
          </a:prstGeom>
          <a:solidFill>
            <a:srgbClr val="91B0FF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>
                <a:solidFill>
                  <a:schemeClr val="tx1"/>
                </a:solidFill>
                <a:latin typeface="+mj-lt"/>
              </a:rPr>
              <a:t>54%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32" name="椭圆 131"/>
          <p:cNvSpPr/>
          <p:nvPr>
            <p:custDataLst>
              <p:tags r:id="rId73"/>
            </p:custDataLst>
          </p:nvPr>
        </p:nvSpPr>
        <p:spPr>
          <a:xfrm>
            <a:off x="3408272" y="5876925"/>
            <a:ext cx="431800" cy="215900"/>
          </a:xfrm>
          <a:prstGeom prst="ellipse">
            <a:avLst/>
          </a:prstGeom>
          <a:solidFill>
            <a:srgbClr val="91B0FF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>
                <a:solidFill>
                  <a:schemeClr val="tx1"/>
                </a:solidFill>
                <a:latin typeface="+mj-lt"/>
              </a:rPr>
              <a:t>60%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43" name="TextBox 142"/>
          <p:cNvSpPr txBox="1"/>
          <p:nvPr>
            <p:custDataLst>
              <p:tags r:id="rId74"/>
            </p:custDataLst>
          </p:nvPr>
        </p:nvSpPr>
        <p:spPr>
          <a:xfrm>
            <a:off x="227013" y="5683250"/>
            <a:ext cx="796925" cy="55403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>
                <a:latin typeface="+mj-lt"/>
                <a:ea typeface="+mn-ea"/>
                <a:cs typeface="Verdana" pitchFamily="34" charset="0"/>
              </a:rPr>
              <a:t>% of </a:t>
            </a:r>
            <a:r>
              <a:rPr lang="en-US" altLang="zh-CN" sz="1200" smtClean="0">
                <a:latin typeface="+mj-lt"/>
                <a:ea typeface="+mn-ea"/>
                <a:cs typeface="Verdana" pitchFamily="34" charset="0"/>
              </a:rPr>
              <a:t>total transfusion </a:t>
            </a:r>
            <a:r>
              <a:rPr lang="en-US" altLang="zh-CN" sz="1200">
                <a:latin typeface="+mj-lt"/>
                <a:ea typeface="+mn-ea"/>
                <a:cs typeface="Verdana" pitchFamily="34" charset="0"/>
              </a:rPr>
              <a:t>needle</a:t>
            </a:r>
            <a:endParaRPr lang="zh-CN" altLang="en-US" sz="1200">
              <a:latin typeface="+mj-lt"/>
              <a:ea typeface="+mn-ea"/>
              <a:cs typeface="Verdana" pitchFamily="34" charset="0"/>
            </a:endParaRPr>
          </a:p>
        </p:txBody>
      </p:sp>
      <p:sp>
        <p:nvSpPr>
          <p:cNvPr id="89" name="椭圆 88"/>
          <p:cNvSpPr/>
          <p:nvPr>
            <p:custDataLst>
              <p:tags r:id="rId75"/>
            </p:custDataLst>
          </p:nvPr>
        </p:nvSpPr>
        <p:spPr>
          <a:xfrm>
            <a:off x="8372475" y="3717032"/>
            <a:ext cx="541338" cy="211137"/>
          </a:xfrm>
          <a:prstGeom prst="ellipse">
            <a:avLst/>
          </a:prstGeom>
          <a:solidFill>
            <a:srgbClr val="C7E0FB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smtClean="0">
                <a:solidFill>
                  <a:schemeClr val="tx1"/>
                </a:solidFill>
                <a:latin typeface="+mj-lt"/>
              </a:rPr>
              <a:t>9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1" name="椭圆 90"/>
          <p:cNvSpPr/>
          <p:nvPr>
            <p:custDataLst>
              <p:tags r:id="rId76"/>
            </p:custDataLst>
          </p:nvPr>
        </p:nvSpPr>
        <p:spPr>
          <a:xfrm>
            <a:off x="8372475" y="2996952"/>
            <a:ext cx="541338" cy="211138"/>
          </a:xfrm>
          <a:prstGeom prst="ellipse">
            <a:avLst/>
          </a:prstGeom>
          <a:solidFill>
            <a:srgbClr val="C7E0FB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smtClean="0">
                <a:solidFill>
                  <a:schemeClr val="tx1"/>
                </a:solidFill>
                <a:latin typeface="+mj-lt"/>
              </a:rPr>
              <a:t>45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4" name="椭圆 93"/>
          <p:cNvSpPr/>
          <p:nvPr>
            <p:custDataLst>
              <p:tags r:id="rId77"/>
            </p:custDataLst>
          </p:nvPr>
        </p:nvSpPr>
        <p:spPr>
          <a:xfrm>
            <a:off x="8372475" y="2708920"/>
            <a:ext cx="541338" cy="211137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smtClean="0">
                <a:solidFill>
                  <a:schemeClr val="tx1"/>
                </a:solidFill>
                <a:latin typeface="+mj-lt"/>
              </a:rPr>
              <a:t>95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95" name="椭圆 94"/>
          <p:cNvSpPr/>
          <p:nvPr>
            <p:custDataLst>
              <p:tags r:id="rId78"/>
            </p:custDataLst>
          </p:nvPr>
        </p:nvSpPr>
        <p:spPr>
          <a:xfrm>
            <a:off x="8372475" y="4617040"/>
            <a:ext cx="541338" cy="211137"/>
          </a:xfrm>
          <a:prstGeom prst="ellipse">
            <a:avLst/>
          </a:prstGeom>
          <a:solidFill>
            <a:srgbClr val="91B0FF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smtClean="0">
                <a:solidFill>
                  <a:schemeClr val="tx1"/>
                </a:solidFill>
                <a:latin typeface="+mj-lt"/>
              </a:rPr>
              <a:t>18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99" name="椭圆 198"/>
          <p:cNvSpPr/>
          <p:nvPr>
            <p:custDataLst>
              <p:tags r:id="rId79"/>
            </p:custDataLst>
          </p:nvPr>
        </p:nvSpPr>
        <p:spPr>
          <a:xfrm>
            <a:off x="8372475" y="3284984"/>
            <a:ext cx="541338" cy="211137"/>
          </a:xfrm>
          <a:prstGeom prst="ellipse">
            <a:avLst/>
          </a:prstGeom>
          <a:solidFill>
            <a:srgbClr val="C7E0FB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smtClean="0">
                <a:solidFill>
                  <a:schemeClr val="tx1"/>
                </a:solidFill>
                <a:latin typeface="+mj-lt"/>
              </a:rPr>
              <a:t>56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cxnSp>
        <p:nvCxnSpPr>
          <p:cNvPr id="162" name="直接连接符 161"/>
          <p:cNvCxnSpPr/>
          <p:nvPr>
            <p:custDataLst>
              <p:tags r:id="rId80"/>
            </p:custDataLst>
          </p:nvPr>
        </p:nvCxnSpPr>
        <p:spPr>
          <a:xfrm>
            <a:off x="227013" y="2316163"/>
            <a:ext cx="3643312" cy="0"/>
          </a:xfrm>
          <a:prstGeom prst="line">
            <a:avLst/>
          </a:prstGeom>
          <a:ln w="9525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" name="TextBox 163"/>
          <p:cNvSpPr txBox="1"/>
          <p:nvPr>
            <p:custDataLst>
              <p:tags r:id="rId81"/>
            </p:custDataLst>
          </p:nvPr>
        </p:nvSpPr>
        <p:spPr>
          <a:xfrm>
            <a:off x="4714875" y="1895475"/>
            <a:ext cx="2643188" cy="36988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latin typeface="+mj-lt"/>
                <a:ea typeface="+mn-ea"/>
              </a:rPr>
              <a:t>China catheter market by volume</a:t>
            </a:r>
          </a:p>
          <a:p>
            <a:pPr>
              <a:defRPr/>
            </a:pPr>
            <a:r>
              <a:rPr lang="en-US" altLang="zh-CN" sz="1200">
                <a:latin typeface="+mj-lt"/>
                <a:ea typeface="+mn-ea"/>
              </a:rPr>
              <a:t>Million unit, 2007-2011</a:t>
            </a:r>
            <a:endParaRPr lang="zh-CN" altLang="en-US" sz="1200">
              <a:latin typeface="+mj-lt"/>
              <a:ea typeface="+mn-ea"/>
            </a:endParaRPr>
          </a:p>
        </p:txBody>
      </p:sp>
      <p:cxnSp>
        <p:nvCxnSpPr>
          <p:cNvPr id="165" name="直接连接符 164"/>
          <p:cNvCxnSpPr/>
          <p:nvPr>
            <p:custDataLst>
              <p:tags r:id="rId82"/>
            </p:custDataLst>
          </p:nvPr>
        </p:nvCxnSpPr>
        <p:spPr>
          <a:xfrm>
            <a:off x="4714875" y="2316163"/>
            <a:ext cx="3522663" cy="0"/>
          </a:xfrm>
          <a:prstGeom prst="line">
            <a:avLst/>
          </a:prstGeom>
          <a:ln w="9525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8" name="Rectangle 5"/>
          <p:cNvSpPr>
            <a:spLocks noChangeArrowheads="1"/>
          </p:cNvSpPr>
          <p:nvPr>
            <p:custDataLst>
              <p:tags r:id="rId83"/>
            </p:custDataLst>
          </p:nvPr>
        </p:nvSpPr>
        <p:spPr bwMode="auto">
          <a:xfrm>
            <a:off x="8343900" y="1895475"/>
            <a:ext cx="681038" cy="3698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buClr>
                <a:srgbClr val="C7E0FB"/>
              </a:buClr>
              <a:defRPr/>
            </a:pPr>
            <a:r>
              <a:rPr lang="en-US" altLang="zh-CN" sz="1200" b="1">
                <a:latin typeface="+mj-lt"/>
                <a:ea typeface="宋体" pitchFamily="2" charset="-122"/>
              </a:rPr>
              <a:t>CAGR</a:t>
            </a:r>
          </a:p>
          <a:p>
            <a:pPr>
              <a:buClr>
                <a:srgbClr val="C7E0FB"/>
              </a:buClr>
              <a:defRPr/>
            </a:pPr>
            <a:r>
              <a:rPr lang="en-US" altLang="zh-CN" sz="1200" smtClean="0">
                <a:latin typeface="+mj-lt"/>
                <a:ea typeface="宋体" pitchFamily="2" charset="-122"/>
              </a:rPr>
              <a:t>%</a:t>
            </a:r>
            <a:endParaRPr lang="en-US" altLang="zh-CN" sz="1200">
              <a:latin typeface="+mj-lt"/>
              <a:ea typeface="宋体" pitchFamily="2" charset="-122"/>
            </a:endParaRPr>
          </a:p>
        </p:txBody>
      </p:sp>
      <p:cxnSp>
        <p:nvCxnSpPr>
          <p:cNvPr id="200" name="直接连接符 199"/>
          <p:cNvCxnSpPr/>
          <p:nvPr>
            <p:custDataLst>
              <p:tags r:id="rId84"/>
            </p:custDataLst>
          </p:nvPr>
        </p:nvCxnSpPr>
        <p:spPr>
          <a:xfrm>
            <a:off x="8343900" y="2316163"/>
            <a:ext cx="590550" cy="1587"/>
          </a:xfrm>
          <a:prstGeom prst="line">
            <a:avLst/>
          </a:prstGeom>
          <a:ln w="9525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直接连接符 201"/>
          <p:cNvCxnSpPr/>
          <p:nvPr>
            <p:custDataLst>
              <p:tags r:id="rId85"/>
            </p:custDataLst>
          </p:nvPr>
        </p:nvCxnSpPr>
        <p:spPr>
          <a:xfrm>
            <a:off x="227013" y="1820863"/>
            <a:ext cx="4338637" cy="0"/>
          </a:xfrm>
          <a:prstGeom prst="line">
            <a:avLst/>
          </a:prstGeom>
          <a:ln w="9525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直接连接符 202"/>
          <p:cNvCxnSpPr/>
          <p:nvPr>
            <p:custDataLst>
              <p:tags r:id="rId86"/>
            </p:custDataLst>
          </p:nvPr>
        </p:nvCxnSpPr>
        <p:spPr>
          <a:xfrm>
            <a:off x="4714875" y="1820863"/>
            <a:ext cx="4219575" cy="0"/>
          </a:xfrm>
          <a:prstGeom prst="line">
            <a:avLst/>
          </a:prstGeom>
          <a:ln w="9525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" name="Text Box 77"/>
          <p:cNvSpPr txBox="1">
            <a:spLocks noChangeArrowheads="1"/>
          </p:cNvSpPr>
          <p:nvPr>
            <p:custDataLst>
              <p:tags r:id="rId87"/>
            </p:custDataLst>
          </p:nvPr>
        </p:nvSpPr>
        <p:spPr bwMode="auto">
          <a:xfrm>
            <a:off x="4730750" y="1389063"/>
            <a:ext cx="4346575" cy="3683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  <a:defRPr/>
            </a:pPr>
            <a:r>
              <a:rPr lang="en-US" altLang="zh-CN" sz="1200" b="1">
                <a:latin typeface="+mj-lt"/>
                <a:ea typeface="宋体" pitchFamily="2" charset="-122"/>
              </a:rPr>
              <a:t>WEGO, Linhua and other local competitors have outgrown the market as the expense of BD’s incumbent positions</a:t>
            </a:r>
          </a:p>
        </p:txBody>
      </p:sp>
      <p:sp>
        <p:nvSpPr>
          <p:cNvPr id="139" name="矩形 138"/>
          <p:cNvSpPr/>
          <p:nvPr>
            <p:custDataLst>
              <p:tags r:id="rId88"/>
            </p:custDataLst>
          </p:nvPr>
        </p:nvSpPr>
        <p:spPr bwMode="auto">
          <a:xfrm>
            <a:off x="219075" y="3175000"/>
            <a:ext cx="214313" cy="160338"/>
          </a:xfrm>
          <a:prstGeom prst="rect">
            <a:avLst/>
          </a:prstGeom>
          <a:solidFill>
            <a:srgbClr val="6F8DB9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" name="矩形 137"/>
          <p:cNvSpPr/>
          <p:nvPr>
            <p:custDataLst>
              <p:tags r:id="rId89"/>
            </p:custDataLst>
          </p:nvPr>
        </p:nvSpPr>
        <p:spPr bwMode="auto">
          <a:xfrm>
            <a:off x="219075" y="2941637"/>
            <a:ext cx="214313" cy="160337"/>
          </a:xfrm>
          <a:prstGeom prst="rect">
            <a:avLst/>
          </a:prstGeom>
          <a:solidFill>
            <a:srgbClr val="9DB1CF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7" name="矩形 136"/>
          <p:cNvSpPr/>
          <p:nvPr>
            <p:custDataLst>
              <p:tags r:id="rId90"/>
            </p:custDataLst>
          </p:nvPr>
        </p:nvSpPr>
        <p:spPr bwMode="auto">
          <a:xfrm>
            <a:off x="219075" y="2708275"/>
            <a:ext cx="214313" cy="160338"/>
          </a:xfrm>
          <a:prstGeom prst="rect">
            <a:avLst/>
          </a:prstGeom>
          <a:solidFill>
            <a:srgbClr val="C3CFE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6" name="矩形 135"/>
          <p:cNvSpPr/>
          <p:nvPr>
            <p:custDataLst>
              <p:tags r:id="rId91"/>
            </p:custDataLst>
          </p:nvPr>
        </p:nvSpPr>
        <p:spPr bwMode="auto">
          <a:xfrm>
            <a:off x="219075" y="2474912"/>
            <a:ext cx="214313" cy="160337"/>
          </a:xfrm>
          <a:prstGeom prst="rect">
            <a:avLst/>
          </a:prstGeom>
          <a:solidFill>
            <a:srgbClr val="DFE5EF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0" name="矩形 129"/>
          <p:cNvSpPr/>
          <p:nvPr>
            <p:custDataLst>
              <p:tags r:id="rId92"/>
            </p:custDataLst>
          </p:nvPr>
        </p:nvSpPr>
        <p:spPr bwMode="auto">
          <a:xfrm>
            <a:off x="484187" y="3170237"/>
            <a:ext cx="1373187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8D8B58F6-8F15-4EF8-9F5B-9FBD396EE70D}" type="datetime'Con''''''''ve''n''''t''''io''''''''''n''''a''l-''close''d'">
              <a:rPr lang="en-US" altLang="zh-CN" sz="1200" smtClean="0">
                <a:solidFill>
                  <a:schemeClr val="tx1"/>
                </a:solidFill>
                <a:latin typeface="Arial"/>
                <a:cs typeface="Arial"/>
                <a:sym typeface="Arial"/>
              </a:rPr>
              <a:t>Conventional-closed</a:t>
            </a:fld>
            <a:endParaRPr lang="en-US" altLang="zh-CN" sz="1200">
              <a:solidFill>
                <a:schemeClr val="tx1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129" name="矩形 128"/>
          <p:cNvSpPr/>
          <p:nvPr>
            <p:custDataLst>
              <p:tags r:id="rId93"/>
            </p:custDataLst>
          </p:nvPr>
        </p:nvSpPr>
        <p:spPr bwMode="auto">
          <a:xfrm>
            <a:off x="484187" y="2936875"/>
            <a:ext cx="1271587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DFDB850C-9D3C-49BC-AFFD-3E1F5AF9EDD4}" type="datetime'Co''''nv''en''ti''''''''o''''''''''''n''al-''''''o''''''pen'''">
              <a:rPr lang="en-US" altLang="zh-CN" sz="1200" smtClean="0">
                <a:solidFill>
                  <a:schemeClr val="tx1"/>
                </a:solidFill>
                <a:latin typeface="Arial"/>
                <a:cs typeface="Arial"/>
                <a:sym typeface="Arial"/>
              </a:rPr>
              <a:t>Conventional-open</a:t>
            </a:fld>
            <a:endParaRPr lang="en-US" altLang="zh-CN" sz="1200">
              <a:solidFill>
                <a:schemeClr val="tx1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126" name="矩形 125"/>
          <p:cNvSpPr/>
          <p:nvPr>
            <p:custDataLst>
              <p:tags r:id="rId94"/>
            </p:custDataLst>
          </p:nvPr>
        </p:nvSpPr>
        <p:spPr bwMode="auto">
          <a:xfrm>
            <a:off x="484187" y="2703512"/>
            <a:ext cx="9207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B5FCC009-30FF-488C-BE33-EB5D17686B17}" type="datetime'''S''''''afe''ty''''-''''''''''''c''''l''''''os''''''e''''d'">
              <a:rPr lang="en-US" altLang="zh-CN" sz="1200" smtClean="0">
                <a:solidFill>
                  <a:schemeClr val="tx1"/>
                </a:solidFill>
                <a:latin typeface="Arial"/>
                <a:cs typeface="Arial"/>
                <a:sym typeface="Arial"/>
              </a:rPr>
              <a:t>Safety-closed</a:t>
            </a:fld>
            <a:endParaRPr lang="en-US" altLang="zh-CN" sz="1200">
              <a:solidFill>
                <a:schemeClr val="tx1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125" name="矩形 124"/>
          <p:cNvSpPr/>
          <p:nvPr>
            <p:custDataLst>
              <p:tags r:id="rId95"/>
            </p:custDataLst>
          </p:nvPr>
        </p:nvSpPr>
        <p:spPr bwMode="auto">
          <a:xfrm>
            <a:off x="484187" y="2470150"/>
            <a:ext cx="8191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EBB25648-E47B-486E-8C15-7CB153D6CA9B}" type="datetime'''S''''a''f''et''y''''-''''''o''''''''''''p''''''e''''''n'''">
              <a:rPr lang="en-US" altLang="zh-CN" sz="1200" smtClean="0">
                <a:solidFill>
                  <a:schemeClr val="tx1"/>
                </a:solidFill>
                <a:latin typeface="Arial"/>
                <a:cs typeface="Arial"/>
                <a:sym typeface="Arial"/>
              </a:rPr>
              <a:t>Safety-open</a:t>
            </a:fld>
            <a:endParaRPr lang="en-US" altLang="zh-CN" sz="1200">
              <a:solidFill>
                <a:schemeClr val="tx1"/>
              </a:solidFill>
              <a:latin typeface="Arial"/>
              <a:cs typeface="Arial"/>
              <a:sym typeface="Arial"/>
            </a:endParaRPr>
          </a:p>
        </p:txBody>
      </p:sp>
      <p:sp>
        <p:nvSpPr>
          <p:cNvPr id="140" name="椭圆 139"/>
          <p:cNvSpPr/>
          <p:nvPr>
            <p:custDataLst>
              <p:tags r:id="rId96"/>
            </p:custDataLst>
          </p:nvPr>
        </p:nvSpPr>
        <p:spPr>
          <a:xfrm>
            <a:off x="3975100" y="3284984"/>
            <a:ext cx="506413" cy="196850"/>
          </a:xfrm>
          <a:prstGeom prst="ellipse">
            <a:avLst/>
          </a:prstGeom>
          <a:solidFill>
            <a:srgbClr val="9DB1CF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smtClean="0">
                <a:solidFill>
                  <a:schemeClr val="tx1"/>
                </a:solidFill>
                <a:latin typeface="+mj-lt"/>
              </a:rPr>
              <a:t>11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41" name="椭圆 140"/>
          <p:cNvSpPr/>
          <p:nvPr>
            <p:custDataLst>
              <p:tags r:id="rId97"/>
            </p:custDataLst>
          </p:nvPr>
        </p:nvSpPr>
        <p:spPr>
          <a:xfrm>
            <a:off x="3975100" y="4432406"/>
            <a:ext cx="506413" cy="196850"/>
          </a:xfrm>
          <a:prstGeom prst="ellipse">
            <a:avLst/>
          </a:prstGeom>
          <a:solidFill>
            <a:srgbClr val="6F8DB9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smtClean="0">
                <a:solidFill>
                  <a:schemeClr val="bg1"/>
                </a:solidFill>
                <a:latin typeface="+mj-lt"/>
              </a:rPr>
              <a:t>27</a:t>
            </a:r>
            <a:endParaRPr lang="zh-CN" altLang="en-US" sz="120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58050" name="Rectangle 2" hidden="1"/>
          <p:cNvGraphicFramePr>
            <a:graphicFrameLocks noChangeAspect="1"/>
          </p:cNvGraphicFramePr>
          <p:nvPr/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think-cell Slide" r:id="rId2" imgW="158750" imgH="158750" progId="TCLayout.ActiveDocument.1">
                  <p:embed/>
                </p:oleObj>
              </mc:Choice>
              <mc:Fallback>
                <p:oleObj name="think-cell Slide" r:id="rId2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矩形 12" hidden="1"/>
          <p:cNvSpPr/>
          <p:nvPr>
            <p:custDataLst>
              <p:tags r:id="rId4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altLang="zh-CN" sz="1000" smtClean="0">
                <a:latin typeface="Arial"/>
                <a:ea typeface="宋体"/>
                <a:sym typeface="Arial"/>
              </a:rPr>
              <a:t>%</a:t>
            </a:r>
            <a:endParaRPr lang="zh-CN" altLang="en-US" sz="1000">
              <a:latin typeface="Arial"/>
              <a:ea typeface="宋体"/>
              <a:sym typeface="Arial"/>
            </a:endParaRPr>
          </a:p>
        </p:txBody>
      </p:sp>
      <p:sp>
        <p:nvSpPr>
          <p:cNvPr id="151" name="矩形 150"/>
          <p:cNvSpPr/>
          <p:nvPr>
            <p:custDataLst>
              <p:tags r:id="rId5"/>
            </p:custDataLst>
          </p:nvPr>
        </p:nvSpPr>
        <p:spPr bwMode="auto">
          <a:xfrm>
            <a:off x="6203950" y="4487862"/>
            <a:ext cx="1355725" cy="1241425"/>
          </a:xfrm>
          <a:prstGeom prst="rect">
            <a:avLst/>
          </a:prstGeom>
          <a:noFill/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0" name="矩形 149"/>
          <p:cNvSpPr/>
          <p:nvPr>
            <p:custDataLst>
              <p:tags r:id="rId6"/>
            </p:custDataLst>
          </p:nvPr>
        </p:nvSpPr>
        <p:spPr bwMode="auto">
          <a:xfrm>
            <a:off x="6203950" y="1595437"/>
            <a:ext cx="1355725" cy="2892425"/>
          </a:xfrm>
          <a:prstGeom prst="rect">
            <a:avLst/>
          </a:prstGeom>
          <a:noFill/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4" name="矩形 63"/>
          <p:cNvSpPr/>
          <p:nvPr>
            <p:custDataLst>
              <p:tags r:id="rId7"/>
            </p:custDataLst>
          </p:nvPr>
        </p:nvSpPr>
        <p:spPr bwMode="auto">
          <a:xfrm>
            <a:off x="4449762" y="4902200"/>
            <a:ext cx="1754187" cy="827087"/>
          </a:xfrm>
          <a:prstGeom prst="rect">
            <a:avLst/>
          </a:prstGeom>
          <a:noFill/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30" name="矩形 129"/>
          <p:cNvSpPr/>
          <p:nvPr>
            <p:custDataLst>
              <p:tags r:id="rId8"/>
            </p:custDataLst>
          </p:nvPr>
        </p:nvSpPr>
        <p:spPr bwMode="auto">
          <a:xfrm>
            <a:off x="4449762" y="1595437"/>
            <a:ext cx="1754187" cy="3306762"/>
          </a:xfrm>
          <a:prstGeom prst="rect">
            <a:avLst/>
          </a:prstGeom>
          <a:noFill/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6" name="矩形 145"/>
          <p:cNvSpPr/>
          <p:nvPr>
            <p:custDataLst>
              <p:tags r:id="rId9"/>
            </p:custDataLst>
          </p:nvPr>
        </p:nvSpPr>
        <p:spPr bwMode="auto">
          <a:xfrm>
            <a:off x="1260475" y="4487862"/>
            <a:ext cx="3189287" cy="1241425"/>
          </a:xfrm>
          <a:prstGeom prst="rect">
            <a:avLst/>
          </a:prstGeom>
          <a:noFill/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5" name="矩形 144"/>
          <p:cNvSpPr/>
          <p:nvPr>
            <p:custDataLst>
              <p:tags r:id="rId10"/>
            </p:custDataLst>
          </p:nvPr>
        </p:nvSpPr>
        <p:spPr bwMode="auto">
          <a:xfrm>
            <a:off x="1260475" y="1595437"/>
            <a:ext cx="3189287" cy="2892425"/>
          </a:xfrm>
          <a:prstGeom prst="rect">
            <a:avLst/>
          </a:prstGeom>
          <a:noFill/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0" name="矩形 79"/>
          <p:cNvSpPr/>
          <p:nvPr>
            <p:custDataLst>
              <p:tags r:id="rId11"/>
            </p:custDataLst>
          </p:nvPr>
        </p:nvSpPr>
        <p:spPr bwMode="auto">
          <a:xfrm>
            <a:off x="7559675" y="1595437"/>
            <a:ext cx="239712" cy="4133850"/>
          </a:xfrm>
          <a:prstGeom prst="rect">
            <a:avLst/>
          </a:prstGeom>
          <a:noFill/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85" name="直接连接符 84"/>
          <p:cNvCxnSpPr/>
          <p:nvPr>
            <p:custDataLst>
              <p:tags r:id="rId12"/>
            </p:custDataLst>
          </p:nvPr>
        </p:nvCxnSpPr>
        <p:spPr bwMode="auto">
          <a:xfrm>
            <a:off x="1255712" y="5729287"/>
            <a:ext cx="6548438" cy="0"/>
          </a:xfrm>
          <a:prstGeom prst="line">
            <a:avLst/>
          </a:pr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矩形 62"/>
          <p:cNvSpPr/>
          <p:nvPr>
            <p:custDataLst>
              <p:tags r:id="rId13"/>
            </p:custDataLst>
          </p:nvPr>
        </p:nvSpPr>
        <p:spPr bwMode="auto">
          <a:xfrm>
            <a:off x="68262" y="4879975"/>
            <a:ext cx="1090612" cy="4572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>
              <a:defRPr/>
            </a:pPr>
            <a:r>
              <a:rPr lang="en-US" altLang="zh-CN" sz="1000" b="1">
                <a:solidFill>
                  <a:schemeClr val="tx1"/>
                </a:solidFill>
                <a:latin typeface="Arial"/>
                <a:ea typeface="宋体"/>
                <a:sym typeface="Arial"/>
              </a:rPr>
              <a:t>Class-2 and </a:t>
            </a:r>
            <a:br>
              <a:rPr lang="en-US" altLang="zh-CN" sz="1000" b="1">
                <a:solidFill>
                  <a:schemeClr val="tx1"/>
                </a:solidFill>
                <a:latin typeface="Arial"/>
                <a:ea typeface="宋体"/>
                <a:sym typeface="Arial"/>
              </a:rPr>
            </a:br>
            <a:r>
              <a:rPr lang="en-US" altLang="zh-CN" sz="1000" b="1">
                <a:solidFill>
                  <a:schemeClr val="tx1"/>
                </a:solidFill>
                <a:latin typeface="Arial"/>
                <a:ea typeface="宋体"/>
                <a:sym typeface="Arial"/>
              </a:rPr>
              <a:t>other hospitals</a:t>
            </a:r>
          </a:p>
          <a:p>
            <a:pPr algn="r">
              <a:defRPr/>
            </a:pPr>
            <a:r>
              <a:rPr lang="en-US" altLang="zh-CN" sz="1000" b="1">
                <a:solidFill>
                  <a:schemeClr val="tx1"/>
                </a:solidFill>
                <a:latin typeface="Arial"/>
                <a:ea typeface="宋体"/>
                <a:sym typeface="Arial"/>
              </a:rPr>
              <a:t>(‘Broader market’)</a:t>
            </a:r>
          </a:p>
        </p:txBody>
      </p:sp>
      <p:sp>
        <p:nvSpPr>
          <p:cNvPr id="95" name="矩形 94"/>
          <p:cNvSpPr/>
          <p:nvPr>
            <p:custDataLst>
              <p:tags r:id="rId14"/>
            </p:custDataLst>
          </p:nvPr>
        </p:nvSpPr>
        <p:spPr bwMode="auto">
          <a:xfrm>
            <a:off x="188912" y="2889250"/>
            <a:ext cx="969962" cy="3048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/>
            <a:fld id="{937B853A-A3C6-423D-8B5E-9F95228814E7}" type="datetime'C''l''as''''''s''-''''3'' ''''h''''''''''os''p''it''a''l'''''">
              <a:rPr lang="en-US" altLang="zh-CN" sz="1000" b="1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r"/>
              <a:t>Class-3 hospital</a:t>
            </a:fld>
            <a:br>
              <a:rPr lang="en-US" altLang="zh-CN" sz="1000" b="1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</a:br>
            <a:r>
              <a:rPr lang="en-US" altLang="zh-CN" sz="1000" b="1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 (‘Core market’)</a:t>
            </a:r>
            <a:endParaRPr lang="en-US" altLang="zh-CN" sz="1000" b="1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78" name="矩形 77"/>
          <p:cNvSpPr/>
          <p:nvPr>
            <p:custDataLst>
              <p:tags r:id="rId15"/>
            </p:custDataLst>
          </p:nvPr>
        </p:nvSpPr>
        <p:spPr bwMode="auto">
          <a:xfrm>
            <a:off x="7339012" y="5830887"/>
            <a:ext cx="6794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D3DCECC6-F226-4B7A-AE92-84F7E7DF7593}" type="datetime'''S''''''''''''af''''''''''''''et''y-op''''en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Safety-open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79" name="矩形 78"/>
          <p:cNvSpPr/>
          <p:nvPr>
            <p:custDataLst>
              <p:tags r:id="rId16"/>
            </p:custDataLst>
          </p:nvPr>
        </p:nvSpPr>
        <p:spPr bwMode="auto">
          <a:xfrm>
            <a:off x="7627937" y="1417637"/>
            <a:ext cx="10477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17462" tIns="0" rIns="17462" bIns="0" rtlCol="0" anchor="b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3</a:t>
            </a:r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56" name="矩形 155"/>
          <p:cNvSpPr/>
          <p:nvPr>
            <p:custDataLst>
              <p:tags r:id="rId17"/>
            </p:custDataLst>
          </p:nvPr>
        </p:nvSpPr>
        <p:spPr bwMode="auto">
          <a:xfrm>
            <a:off x="6499225" y="5830887"/>
            <a:ext cx="76517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4C265CD2-2988-4C82-97D1-DC1AF3EC6715}" type="datetime'''''''S''''''''afe''t''y-''cl''''o''''''''''''se''''''''''''d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Safety-closed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73" name="矩形 172"/>
          <p:cNvSpPr/>
          <p:nvPr>
            <p:custDataLst>
              <p:tags r:id="rId18"/>
            </p:custDataLst>
          </p:nvPr>
        </p:nvSpPr>
        <p:spPr bwMode="auto">
          <a:xfrm>
            <a:off x="6794500" y="1417637"/>
            <a:ext cx="17462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17462" tIns="0" rIns="17462" bIns="0" rtlCol="0" anchor="b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17</a:t>
            </a:r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55" name="矩形 154"/>
          <p:cNvSpPr/>
          <p:nvPr>
            <p:custDataLst>
              <p:tags r:id="rId19"/>
            </p:custDataLst>
          </p:nvPr>
        </p:nvSpPr>
        <p:spPr bwMode="auto">
          <a:xfrm>
            <a:off x="4795837" y="5830887"/>
            <a:ext cx="10588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BB624FCF-C411-4107-A721-2C7FAD095598}" type="datetime'C''onve''nti''''o''n''''''''''al''''-''o''''p''''e''''''''''n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Conventional-open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72" name="矩形 171"/>
          <p:cNvSpPr/>
          <p:nvPr>
            <p:custDataLst>
              <p:tags r:id="rId20"/>
            </p:custDataLst>
          </p:nvPr>
        </p:nvSpPr>
        <p:spPr bwMode="auto">
          <a:xfrm>
            <a:off x="5240337" y="1417637"/>
            <a:ext cx="17462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17462" tIns="0" rIns="17462" bIns="0" rtlCol="0" anchor="b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22</a:t>
            </a:r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54" name="矩形 153"/>
          <p:cNvSpPr/>
          <p:nvPr>
            <p:custDataLst>
              <p:tags r:id="rId21"/>
            </p:custDataLst>
          </p:nvPr>
        </p:nvSpPr>
        <p:spPr bwMode="auto">
          <a:xfrm>
            <a:off x="2281237" y="5830887"/>
            <a:ext cx="114458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D4871C4F-19B6-4CCD-95CC-37BEF009FA44}" type="datetime'''''C''''''onven''''''ti''onal-c''''l''os''''''''''''ed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Conventional-closed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71" name="矩形 170"/>
          <p:cNvSpPr/>
          <p:nvPr>
            <p:custDataLst>
              <p:tags r:id="rId22"/>
            </p:custDataLst>
          </p:nvPr>
        </p:nvSpPr>
        <p:spPr bwMode="auto">
          <a:xfrm>
            <a:off x="2768600" y="1417637"/>
            <a:ext cx="17462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17462" tIns="0" rIns="17462" bIns="0" rtlCol="0" anchor="b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88</a:t>
            </a:r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58078" name="标题 1"/>
          <p:cNvSpPr>
            <a:spLocks noGrp="1"/>
          </p:cNvSpPr>
          <p:nvPr>
            <p:ph type="title"/>
            <p:custDataLst>
              <p:tags r:id="rId23"/>
            </p:custDataLst>
          </p:nvPr>
        </p:nvSpPr>
        <p:spPr>
          <a:xfrm>
            <a:off x="122238" y="255588"/>
            <a:ext cx="8793162" cy="585787"/>
          </a:xfrm>
        </p:spPr>
        <p:txBody>
          <a:bodyPr/>
          <a:lstStyle/>
          <a:p>
            <a:pPr eaLnBrk="1" hangingPunct="1"/>
            <a:r>
              <a:rPr lang="en-US" altLang="zh-CN" smtClean="0"/>
              <a:t>Increasing competitive threats in both core market and broader market, with competitors attacking on multiple fronts</a:t>
            </a:r>
            <a:endParaRPr lang="zh-CN" altLang="en-US" smtClean="0"/>
          </a:p>
        </p:txBody>
      </p:sp>
      <p:sp>
        <p:nvSpPr>
          <p:cNvPr id="258079" name="Rectangle 12"/>
          <p:cNvSpPr>
            <a:spLocks noGrp="1" noChangeArrowheads="1"/>
          </p:cNvSpPr>
          <p:nvPr>
            <p:ph type="sldNum" sz="quarter" idx="10"/>
            <p:custDataLst>
              <p:tags r:id="rId24"/>
            </p:custDataLst>
          </p:nvPr>
        </p:nvSpPr>
        <p:spPr>
          <a:noFill/>
        </p:spPr>
        <p:txBody>
          <a:bodyPr/>
          <a:lstStyle/>
          <a:p>
            <a:pPr defTabSz="933450"/>
            <a:fld id="{A3B0BA71-E9A7-4F9A-AAA5-1D2A487D9475}" type="slidenum">
              <a:rPr lang="en-US" altLang="zh-CN"/>
              <a:pPr defTabSz="933450"/>
              <a:t>6</a:t>
            </a:fld>
            <a:r>
              <a:rPr lang="en-US" altLang="zh-CN"/>
              <a:t> </a:t>
            </a:r>
          </a:p>
        </p:txBody>
      </p:sp>
      <p:sp>
        <p:nvSpPr>
          <p:cNvPr id="92" name="TextBox 91"/>
          <p:cNvSpPr txBox="1"/>
          <p:nvPr>
            <p:custDataLst>
              <p:tags r:id="rId25"/>
            </p:custDataLst>
          </p:nvPr>
        </p:nvSpPr>
        <p:spPr>
          <a:xfrm>
            <a:off x="107950" y="1143000"/>
            <a:ext cx="5761038" cy="307777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>
                <a:latin typeface="+mn-lt"/>
                <a:ea typeface="+mn-ea"/>
              </a:rPr>
              <a:t>Catheters market of China in hospital </a:t>
            </a:r>
            <a:r>
              <a:rPr lang="en-US" altLang="zh-CN" sz="1000" b="1" smtClean="0">
                <a:latin typeface="+mn-lt"/>
                <a:ea typeface="+mn-ea"/>
              </a:rPr>
              <a:t>level </a:t>
            </a:r>
            <a:r>
              <a:rPr lang="en-US" altLang="zh-CN" sz="1000" b="1">
                <a:latin typeface="+mn-lt"/>
                <a:ea typeface="+mn-ea"/>
              </a:rPr>
              <a:t>by volume (2011)</a:t>
            </a:r>
          </a:p>
          <a:p>
            <a:pPr>
              <a:defRPr/>
            </a:pPr>
            <a:r>
              <a:rPr lang="en-US" altLang="zh-CN" sz="1000">
                <a:latin typeface="+mn-lt"/>
                <a:ea typeface="+mn-ea"/>
              </a:rPr>
              <a:t>Million unit, %</a:t>
            </a:r>
            <a:endParaRPr lang="zh-CN" altLang="en-US" sz="1000">
              <a:latin typeface="+mn-lt"/>
              <a:ea typeface="+mn-ea"/>
            </a:endParaRPr>
          </a:p>
        </p:txBody>
      </p:sp>
      <p:sp>
        <p:nvSpPr>
          <p:cNvPr id="93" name="McK Footnote"/>
          <p:cNvSpPr txBox="1"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304800" y="6550025"/>
            <a:ext cx="8167688" cy="1524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Source:</a:t>
            </a:r>
            <a:r>
              <a:rPr lang="en-US" altLang="zh-CN" sz="1000">
                <a:latin typeface="+mn-lt"/>
                <a:ea typeface="宋体" pitchFamily="2" charset="-122"/>
              </a:rPr>
              <a:t> </a:t>
            </a: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Company and distributor interviews; </a:t>
            </a:r>
            <a:r>
              <a:rPr lang="en-US" altLang="zh-CN" sz="1000" smtClean="0">
                <a:latin typeface="+mn-lt"/>
                <a:cs typeface="Arial" pitchFamily="34" charset="0"/>
              </a:rPr>
              <a:t>Team analyses</a:t>
            </a:r>
            <a:endParaRPr lang="en-US" altLang="zh-CN" sz="1000">
              <a:latin typeface="+mn-lt"/>
              <a:ea typeface="宋体" pitchFamily="2" charset="-122"/>
              <a:cs typeface="Arial" pitchFamily="34" charset="0"/>
            </a:endParaRPr>
          </a:p>
        </p:txBody>
      </p:sp>
      <p:sp>
        <p:nvSpPr>
          <p:cNvPr id="102" name="TextBox 101"/>
          <p:cNvSpPr txBox="1"/>
          <p:nvPr>
            <p:custDataLst>
              <p:tags r:id="rId27"/>
            </p:custDataLst>
          </p:nvPr>
        </p:nvSpPr>
        <p:spPr bwMode="auto">
          <a:xfrm>
            <a:off x="5724128" y="4711700"/>
            <a:ext cx="432000" cy="153888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912813">
              <a:defRPr/>
            </a:pPr>
            <a:r>
              <a:rPr lang="en-US" altLang="zh-CN" sz="1000" b="1" kern="0" smtClean="0">
                <a:latin typeface="+mj-lt"/>
                <a:ea typeface="华文楷体" pitchFamily="2" charset="-122"/>
                <a:cs typeface="+mj-cs"/>
              </a:rPr>
              <a:t> ~18m </a:t>
            </a:r>
            <a:endParaRPr lang="zh-CN" altLang="en-US" sz="1000" b="1" kern="0">
              <a:latin typeface="+mj-lt"/>
              <a:ea typeface="华文楷体" pitchFamily="2" charset="-122"/>
              <a:cs typeface="+mj-cs"/>
            </a:endParaRPr>
          </a:p>
        </p:txBody>
      </p:sp>
      <p:sp>
        <p:nvSpPr>
          <p:cNvPr id="103" name="TextBox 102"/>
          <p:cNvSpPr txBox="1"/>
          <p:nvPr>
            <p:custDataLst>
              <p:tags r:id="rId28"/>
            </p:custDataLst>
          </p:nvPr>
        </p:nvSpPr>
        <p:spPr bwMode="auto">
          <a:xfrm>
            <a:off x="5724128" y="5576887"/>
            <a:ext cx="432000" cy="153888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912813">
              <a:defRPr/>
            </a:pPr>
            <a:r>
              <a:rPr lang="en-US" altLang="zh-CN" sz="1000" b="1" kern="0" smtClean="0">
                <a:latin typeface="+mj-lt"/>
                <a:ea typeface="华文楷体" pitchFamily="2" charset="-122"/>
                <a:cs typeface="+mj-cs"/>
              </a:rPr>
              <a:t>~ 4m </a:t>
            </a:r>
            <a:endParaRPr lang="zh-CN" altLang="en-US" sz="1000" b="1" kern="0">
              <a:latin typeface="+mj-lt"/>
              <a:ea typeface="华文楷体" pitchFamily="2" charset="-122"/>
              <a:cs typeface="+mj-cs"/>
            </a:endParaRPr>
          </a:p>
        </p:txBody>
      </p:sp>
      <p:sp>
        <p:nvSpPr>
          <p:cNvPr id="143" name="TextBox 142"/>
          <p:cNvSpPr txBox="1"/>
          <p:nvPr>
            <p:custDataLst>
              <p:tags r:id="rId29"/>
            </p:custDataLst>
          </p:nvPr>
        </p:nvSpPr>
        <p:spPr bwMode="auto">
          <a:xfrm>
            <a:off x="7114908" y="4332287"/>
            <a:ext cx="432000" cy="153888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912813">
              <a:defRPr/>
            </a:pPr>
            <a:r>
              <a:rPr lang="en-US" altLang="zh-CN" sz="1000" b="1" kern="0" smtClean="0">
                <a:latin typeface="+mj-lt"/>
                <a:ea typeface="华文楷体" pitchFamily="2" charset="-122"/>
                <a:cs typeface="+mj-cs"/>
              </a:rPr>
              <a:t>~ 12m </a:t>
            </a:r>
            <a:endParaRPr lang="zh-CN" altLang="en-US" sz="1000" b="1" kern="0">
              <a:latin typeface="+mj-lt"/>
              <a:ea typeface="华文楷体" pitchFamily="2" charset="-122"/>
              <a:cs typeface="+mj-cs"/>
            </a:endParaRPr>
          </a:p>
        </p:txBody>
      </p:sp>
      <p:sp>
        <p:nvSpPr>
          <p:cNvPr id="144" name="TextBox 143"/>
          <p:cNvSpPr txBox="1"/>
          <p:nvPr>
            <p:custDataLst>
              <p:tags r:id="rId30"/>
            </p:custDataLst>
          </p:nvPr>
        </p:nvSpPr>
        <p:spPr bwMode="auto">
          <a:xfrm>
            <a:off x="7114908" y="5568950"/>
            <a:ext cx="432000" cy="153888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912813">
              <a:defRPr/>
            </a:pPr>
            <a:r>
              <a:rPr lang="en-US" altLang="zh-CN" sz="1000" b="1" kern="0" smtClean="0">
                <a:latin typeface="+mj-lt"/>
                <a:ea typeface="华文楷体" pitchFamily="2" charset="-122"/>
                <a:cs typeface="+mj-cs"/>
              </a:rPr>
              <a:t>~ 5m </a:t>
            </a:r>
            <a:endParaRPr lang="zh-CN" altLang="en-US" sz="1000" b="1" kern="0">
              <a:latin typeface="+mj-lt"/>
              <a:ea typeface="华文楷体" pitchFamily="2" charset="-122"/>
              <a:cs typeface="+mj-cs"/>
            </a:endParaRPr>
          </a:p>
        </p:txBody>
      </p:sp>
      <p:sp>
        <p:nvSpPr>
          <p:cNvPr id="202" name="矩形 201"/>
          <p:cNvSpPr/>
          <p:nvPr>
            <p:custDataLst>
              <p:tags r:id="rId31"/>
            </p:custDataLst>
          </p:nvPr>
        </p:nvSpPr>
        <p:spPr>
          <a:xfrm>
            <a:off x="4500088" y="1882775"/>
            <a:ext cx="864000" cy="173037"/>
          </a:xfrm>
          <a:prstGeom prst="rect">
            <a:avLst/>
          </a:prstGeom>
          <a:solidFill>
            <a:srgbClr val="FF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solidFill>
                  <a:schemeClr val="bg1"/>
                </a:solidFill>
              </a:rPr>
              <a:t>BD: </a:t>
            </a:r>
            <a:r>
              <a:rPr lang="en-US" altLang="zh-CN" sz="1000" smtClean="0">
                <a:solidFill>
                  <a:schemeClr val="bg1"/>
                </a:solidFill>
              </a:rPr>
              <a:t>~25%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206" name="矩形 205"/>
          <p:cNvSpPr/>
          <p:nvPr>
            <p:custDataLst>
              <p:tags r:id="rId32"/>
            </p:custDataLst>
          </p:nvPr>
        </p:nvSpPr>
        <p:spPr>
          <a:xfrm>
            <a:off x="4500088" y="2093912"/>
            <a:ext cx="864000" cy="173038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solidFill>
                  <a:schemeClr val="bg1"/>
                </a:solidFill>
              </a:rPr>
              <a:t>WEGO: </a:t>
            </a:r>
            <a:r>
              <a:rPr lang="en-US" altLang="zh-CN" sz="1000" smtClean="0">
                <a:solidFill>
                  <a:schemeClr val="bg1"/>
                </a:solidFill>
              </a:rPr>
              <a:t>~15%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207" name="矩形 206"/>
          <p:cNvSpPr/>
          <p:nvPr>
            <p:custDataLst>
              <p:tags r:id="rId33"/>
            </p:custDataLst>
          </p:nvPr>
        </p:nvSpPr>
        <p:spPr>
          <a:xfrm>
            <a:off x="4500088" y="1668462"/>
            <a:ext cx="864000" cy="173038"/>
          </a:xfrm>
          <a:prstGeom prst="rect">
            <a:avLst/>
          </a:prstGeom>
          <a:solidFill>
            <a:srgbClr val="FF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err="1">
                <a:solidFill>
                  <a:schemeClr val="bg1"/>
                </a:solidFill>
              </a:rPr>
              <a:t>BBraun: </a:t>
            </a:r>
            <a:r>
              <a:rPr lang="en-US" altLang="zh-CN" sz="1000" smtClean="0">
                <a:solidFill>
                  <a:schemeClr val="bg1"/>
                </a:solidFill>
              </a:rPr>
              <a:t>~30%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216" name="矩形 215"/>
          <p:cNvSpPr/>
          <p:nvPr>
            <p:custDataLst>
              <p:tags r:id="rId34"/>
            </p:custDataLst>
          </p:nvPr>
        </p:nvSpPr>
        <p:spPr>
          <a:xfrm>
            <a:off x="8053388" y="930275"/>
            <a:ext cx="200025" cy="114300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217" name="矩形 216"/>
          <p:cNvSpPr/>
          <p:nvPr>
            <p:custDataLst>
              <p:tags r:id="rId35"/>
            </p:custDataLst>
          </p:nvPr>
        </p:nvSpPr>
        <p:spPr>
          <a:xfrm>
            <a:off x="8053388" y="1085850"/>
            <a:ext cx="200025" cy="114300"/>
          </a:xfrm>
          <a:prstGeom prst="rect">
            <a:avLst/>
          </a:prstGeom>
          <a:solidFill>
            <a:srgbClr val="FF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219" name="Text Box 77"/>
          <p:cNvSpPr txBox="1">
            <a:spLocks noChangeArrowheads="1"/>
          </p:cNvSpPr>
          <p:nvPr>
            <p:custDataLst>
              <p:tags r:id="rId36"/>
            </p:custDataLst>
          </p:nvPr>
        </p:nvSpPr>
        <p:spPr bwMode="auto">
          <a:xfrm>
            <a:off x="8318500" y="909637"/>
            <a:ext cx="790575" cy="1539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  <a:defRPr/>
            </a:pPr>
            <a:r>
              <a:rPr lang="en-US" altLang="zh-CN" sz="1000">
                <a:latin typeface="+mn-lt"/>
                <a:ea typeface="+mn-ea"/>
              </a:rPr>
              <a:t>Share gain</a:t>
            </a:r>
          </a:p>
        </p:txBody>
      </p:sp>
      <p:sp>
        <p:nvSpPr>
          <p:cNvPr id="220" name="Text Box 77"/>
          <p:cNvSpPr txBox="1">
            <a:spLocks noChangeArrowheads="1"/>
          </p:cNvSpPr>
          <p:nvPr>
            <p:custDataLst>
              <p:tags r:id="rId37"/>
            </p:custDataLst>
          </p:nvPr>
        </p:nvSpPr>
        <p:spPr bwMode="auto">
          <a:xfrm>
            <a:off x="8318500" y="1079500"/>
            <a:ext cx="790575" cy="15398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eaLnBrk="0" hangingPunct="0">
              <a:spcBef>
                <a:spcPct val="0"/>
              </a:spcBef>
              <a:defRPr/>
            </a:pPr>
            <a:r>
              <a:rPr lang="en-US" altLang="zh-CN" sz="1000">
                <a:latin typeface="+mn-lt"/>
                <a:ea typeface="+mn-ea"/>
              </a:rPr>
              <a:t>Share loss</a:t>
            </a:r>
          </a:p>
        </p:txBody>
      </p:sp>
      <p:sp>
        <p:nvSpPr>
          <p:cNvPr id="183" name="矩形 182"/>
          <p:cNvSpPr/>
          <p:nvPr>
            <p:custDataLst>
              <p:tags r:id="rId38"/>
            </p:custDataLst>
          </p:nvPr>
        </p:nvSpPr>
        <p:spPr>
          <a:xfrm>
            <a:off x="1365250" y="4533900"/>
            <a:ext cx="864000" cy="180975"/>
          </a:xfrm>
          <a:prstGeom prst="rect">
            <a:avLst/>
          </a:prstGeom>
          <a:solidFill>
            <a:srgbClr val="FF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solidFill>
                  <a:schemeClr val="bg1"/>
                </a:solidFill>
              </a:rPr>
              <a:t>BD: </a:t>
            </a:r>
            <a:r>
              <a:rPr lang="en-US" altLang="zh-CN" sz="1000" smtClean="0">
                <a:solidFill>
                  <a:schemeClr val="bg1"/>
                </a:solidFill>
              </a:rPr>
              <a:t>~50%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184" name="矩形 183"/>
          <p:cNvSpPr/>
          <p:nvPr>
            <p:custDataLst>
              <p:tags r:id="rId39"/>
            </p:custDataLst>
          </p:nvPr>
        </p:nvSpPr>
        <p:spPr>
          <a:xfrm>
            <a:off x="2255808" y="4533900"/>
            <a:ext cx="864000" cy="180975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solidFill>
                  <a:schemeClr val="bg1"/>
                </a:solidFill>
              </a:rPr>
              <a:t>WEGO: </a:t>
            </a:r>
            <a:r>
              <a:rPr lang="en-US" altLang="zh-CN" sz="1000" smtClean="0">
                <a:solidFill>
                  <a:schemeClr val="bg1"/>
                </a:solidFill>
              </a:rPr>
              <a:t>~30%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187" name="矩形 186"/>
          <p:cNvSpPr/>
          <p:nvPr>
            <p:custDataLst>
              <p:tags r:id="rId40"/>
            </p:custDataLst>
          </p:nvPr>
        </p:nvSpPr>
        <p:spPr>
          <a:xfrm>
            <a:off x="3143968" y="4533900"/>
            <a:ext cx="864000" cy="180975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solidFill>
                  <a:schemeClr val="bg1"/>
                </a:solidFill>
              </a:rPr>
              <a:t>Linhua: </a:t>
            </a:r>
            <a:r>
              <a:rPr lang="en-US" altLang="zh-CN" sz="1000" smtClean="0">
                <a:solidFill>
                  <a:schemeClr val="bg1"/>
                </a:solidFill>
              </a:rPr>
              <a:t>~4%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195" name="矩形 194"/>
          <p:cNvSpPr/>
          <p:nvPr>
            <p:custDataLst>
              <p:tags r:id="rId41"/>
            </p:custDataLst>
          </p:nvPr>
        </p:nvSpPr>
        <p:spPr>
          <a:xfrm>
            <a:off x="2255808" y="1668462"/>
            <a:ext cx="864000" cy="179388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smtClean="0">
                <a:solidFill>
                  <a:schemeClr val="bg1"/>
                </a:solidFill>
              </a:rPr>
              <a:t>WEGO: ~25%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198" name="矩形 197"/>
          <p:cNvSpPr/>
          <p:nvPr>
            <p:custDataLst>
              <p:tags r:id="rId42"/>
            </p:custDataLst>
          </p:nvPr>
        </p:nvSpPr>
        <p:spPr>
          <a:xfrm>
            <a:off x="1365250" y="1668462"/>
            <a:ext cx="864000" cy="179388"/>
          </a:xfrm>
          <a:prstGeom prst="rect">
            <a:avLst/>
          </a:prstGeom>
          <a:solidFill>
            <a:srgbClr val="FF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solidFill>
                  <a:schemeClr val="bg1"/>
                </a:solidFill>
              </a:rPr>
              <a:t>BD: </a:t>
            </a:r>
            <a:r>
              <a:rPr lang="en-US" altLang="zh-CN" sz="1000" smtClean="0">
                <a:solidFill>
                  <a:schemeClr val="bg1"/>
                </a:solidFill>
              </a:rPr>
              <a:t>~60%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87" name="矩形 86"/>
          <p:cNvSpPr/>
          <p:nvPr>
            <p:custDataLst>
              <p:tags r:id="rId43"/>
            </p:custDataLst>
          </p:nvPr>
        </p:nvSpPr>
        <p:spPr>
          <a:xfrm>
            <a:off x="3143968" y="1668462"/>
            <a:ext cx="864000" cy="179388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smtClean="0">
                <a:solidFill>
                  <a:schemeClr val="bg1"/>
                </a:solidFill>
              </a:rPr>
              <a:t>Linhua: ~1%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158" name="TextBox 157"/>
          <p:cNvSpPr txBox="1"/>
          <p:nvPr>
            <p:custDataLst>
              <p:tags r:id="rId44"/>
            </p:custDataLst>
          </p:nvPr>
        </p:nvSpPr>
        <p:spPr bwMode="auto">
          <a:xfrm>
            <a:off x="3851920" y="4316412"/>
            <a:ext cx="432000" cy="153888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912813">
              <a:defRPr/>
            </a:pPr>
            <a:r>
              <a:rPr lang="en-US" altLang="zh-CN" sz="1000" b="1" kern="0" smtClean="0">
                <a:latin typeface="+mj-lt"/>
                <a:ea typeface="华文楷体" pitchFamily="2" charset="-122"/>
                <a:cs typeface="+mj-cs"/>
              </a:rPr>
              <a:t>~ 62m </a:t>
            </a:r>
            <a:endParaRPr lang="zh-CN" altLang="en-US" sz="1000" b="1" kern="0">
              <a:latin typeface="+mj-lt"/>
              <a:ea typeface="华文楷体" pitchFamily="2" charset="-122"/>
              <a:cs typeface="+mj-cs"/>
            </a:endParaRPr>
          </a:p>
        </p:txBody>
      </p:sp>
      <p:sp>
        <p:nvSpPr>
          <p:cNvPr id="159" name="TextBox 158"/>
          <p:cNvSpPr txBox="1"/>
          <p:nvPr>
            <p:custDataLst>
              <p:tags r:id="rId45"/>
            </p:custDataLst>
          </p:nvPr>
        </p:nvSpPr>
        <p:spPr bwMode="auto">
          <a:xfrm>
            <a:off x="3851920" y="5564187"/>
            <a:ext cx="432000" cy="153888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912813">
              <a:defRPr/>
            </a:pPr>
            <a:r>
              <a:rPr lang="en-US" altLang="zh-CN" sz="1000" b="1" kern="0" smtClean="0">
                <a:latin typeface="+mj-lt"/>
                <a:ea typeface="华文楷体" pitchFamily="2" charset="-122"/>
                <a:cs typeface="+mj-cs"/>
              </a:rPr>
              <a:t>~27m </a:t>
            </a:r>
            <a:endParaRPr lang="zh-CN" altLang="en-US" sz="1000" b="1" kern="0">
              <a:latin typeface="+mj-lt"/>
              <a:ea typeface="华文楷体" pitchFamily="2" charset="-122"/>
              <a:cs typeface="+mj-cs"/>
            </a:endParaRPr>
          </a:p>
        </p:txBody>
      </p:sp>
      <p:sp>
        <p:nvSpPr>
          <p:cNvPr id="160" name="矩形 159"/>
          <p:cNvSpPr/>
          <p:nvPr>
            <p:custDataLst>
              <p:tags r:id="rId46"/>
            </p:custDataLst>
          </p:nvPr>
        </p:nvSpPr>
        <p:spPr>
          <a:xfrm>
            <a:off x="4500088" y="2303462"/>
            <a:ext cx="864000" cy="180975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solidFill>
                  <a:schemeClr val="bg1"/>
                </a:solidFill>
              </a:rPr>
              <a:t>Linhua: </a:t>
            </a:r>
            <a:r>
              <a:rPr lang="en-US" altLang="zh-CN" sz="1000" smtClean="0">
                <a:solidFill>
                  <a:schemeClr val="bg1"/>
                </a:solidFill>
              </a:rPr>
              <a:t>~2%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161" name="矩形 160"/>
          <p:cNvSpPr/>
          <p:nvPr>
            <p:custDataLst>
              <p:tags r:id="rId47"/>
            </p:custDataLst>
          </p:nvPr>
        </p:nvSpPr>
        <p:spPr>
          <a:xfrm>
            <a:off x="4500088" y="4929187"/>
            <a:ext cx="864000" cy="173037"/>
          </a:xfrm>
          <a:prstGeom prst="rect">
            <a:avLst/>
          </a:prstGeom>
          <a:solidFill>
            <a:srgbClr val="FF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solidFill>
                  <a:schemeClr val="bg1"/>
                </a:solidFill>
              </a:rPr>
              <a:t>BD: </a:t>
            </a:r>
            <a:r>
              <a:rPr lang="en-US" altLang="zh-CN" sz="1000" smtClean="0">
                <a:solidFill>
                  <a:schemeClr val="bg1"/>
                </a:solidFill>
              </a:rPr>
              <a:t>~20%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162" name="矩形 161"/>
          <p:cNvSpPr/>
          <p:nvPr>
            <p:custDataLst>
              <p:tags r:id="rId48"/>
            </p:custDataLst>
          </p:nvPr>
        </p:nvSpPr>
        <p:spPr>
          <a:xfrm>
            <a:off x="4500088" y="5329237"/>
            <a:ext cx="864000" cy="173038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solidFill>
                  <a:schemeClr val="bg1"/>
                </a:solidFill>
              </a:rPr>
              <a:t>WEGO: </a:t>
            </a:r>
            <a:r>
              <a:rPr lang="en-US" altLang="zh-CN" sz="1000" smtClean="0">
                <a:solidFill>
                  <a:schemeClr val="bg1"/>
                </a:solidFill>
              </a:rPr>
              <a:t>~15%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163" name="矩形 162"/>
          <p:cNvSpPr/>
          <p:nvPr>
            <p:custDataLst>
              <p:tags r:id="rId49"/>
            </p:custDataLst>
          </p:nvPr>
        </p:nvSpPr>
        <p:spPr>
          <a:xfrm>
            <a:off x="4500088" y="5129212"/>
            <a:ext cx="864000" cy="173038"/>
          </a:xfrm>
          <a:prstGeom prst="rect">
            <a:avLst/>
          </a:prstGeom>
          <a:solidFill>
            <a:srgbClr val="FF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err="1">
                <a:solidFill>
                  <a:schemeClr val="bg1"/>
                </a:solidFill>
              </a:rPr>
              <a:t>BBraun: </a:t>
            </a:r>
            <a:r>
              <a:rPr lang="en-US" altLang="zh-CN" sz="1000" smtClean="0">
                <a:solidFill>
                  <a:schemeClr val="bg1"/>
                </a:solidFill>
              </a:rPr>
              <a:t>~20%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164" name="矩形 163"/>
          <p:cNvSpPr/>
          <p:nvPr>
            <p:custDataLst>
              <p:tags r:id="rId50"/>
            </p:custDataLst>
          </p:nvPr>
        </p:nvSpPr>
        <p:spPr>
          <a:xfrm>
            <a:off x="4500088" y="5530850"/>
            <a:ext cx="864000" cy="180975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solidFill>
                  <a:schemeClr val="bg1"/>
                </a:solidFill>
              </a:rPr>
              <a:t>Linhua: </a:t>
            </a:r>
            <a:r>
              <a:rPr lang="en-US" altLang="zh-CN" sz="1000" smtClean="0">
                <a:solidFill>
                  <a:schemeClr val="bg1"/>
                </a:solidFill>
              </a:rPr>
              <a:t>~5%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165" name="矩形 164"/>
          <p:cNvSpPr/>
          <p:nvPr>
            <p:custDataLst>
              <p:tags r:id="rId51"/>
            </p:custDataLst>
          </p:nvPr>
        </p:nvSpPr>
        <p:spPr>
          <a:xfrm>
            <a:off x="6300192" y="1668462"/>
            <a:ext cx="864000" cy="173037"/>
          </a:xfrm>
          <a:prstGeom prst="rect">
            <a:avLst/>
          </a:prstGeom>
          <a:solidFill>
            <a:srgbClr val="FF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solidFill>
                  <a:schemeClr val="bg1"/>
                </a:solidFill>
              </a:rPr>
              <a:t>BD: </a:t>
            </a:r>
            <a:r>
              <a:rPr lang="en-US" altLang="zh-CN" sz="1000" smtClean="0">
                <a:solidFill>
                  <a:schemeClr val="bg1"/>
                </a:solidFill>
              </a:rPr>
              <a:t>~70%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166" name="矩形 165"/>
          <p:cNvSpPr/>
          <p:nvPr>
            <p:custDataLst>
              <p:tags r:id="rId52"/>
            </p:custDataLst>
          </p:nvPr>
        </p:nvSpPr>
        <p:spPr>
          <a:xfrm>
            <a:off x="6300192" y="1882775"/>
            <a:ext cx="864000" cy="173038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solidFill>
                  <a:schemeClr val="bg1"/>
                </a:solidFill>
              </a:rPr>
              <a:t>WEGO: </a:t>
            </a:r>
            <a:r>
              <a:rPr lang="en-US" altLang="zh-CN" sz="1000" smtClean="0">
                <a:solidFill>
                  <a:schemeClr val="bg1"/>
                </a:solidFill>
              </a:rPr>
              <a:t>~20%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167" name="矩形 166"/>
          <p:cNvSpPr/>
          <p:nvPr>
            <p:custDataLst>
              <p:tags r:id="rId53"/>
            </p:custDataLst>
          </p:nvPr>
        </p:nvSpPr>
        <p:spPr>
          <a:xfrm>
            <a:off x="6300192" y="2092325"/>
            <a:ext cx="864000" cy="180975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solidFill>
                  <a:schemeClr val="bg1"/>
                </a:solidFill>
              </a:rPr>
              <a:t>Linhua: </a:t>
            </a:r>
            <a:r>
              <a:rPr lang="en-US" altLang="zh-CN" sz="1000" smtClean="0">
                <a:solidFill>
                  <a:schemeClr val="bg1"/>
                </a:solidFill>
              </a:rPr>
              <a:t>~1%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168" name="矩形 167"/>
          <p:cNvSpPr/>
          <p:nvPr>
            <p:custDataLst>
              <p:tags r:id="rId54"/>
            </p:custDataLst>
          </p:nvPr>
        </p:nvSpPr>
        <p:spPr>
          <a:xfrm>
            <a:off x="7628412" y="1882775"/>
            <a:ext cx="864000" cy="173037"/>
          </a:xfrm>
          <a:prstGeom prst="rect">
            <a:avLst/>
          </a:prstGeom>
          <a:solidFill>
            <a:srgbClr val="FF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solidFill>
                  <a:schemeClr val="bg1"/>
                </a:solidFill>
              </a:rPr>
              <a:t>BD: </a:t>
            </a:r>
            <a:r>
              <a:rPr lang="en-US" altLang="zh-CN" sz="1000" smtClean="0">
                <a:solidFill>
                  <a:schemeClr val="bg1"/>
                </a:solidFill>
              </a:rPr>
              <a:t>~30%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169" name="矩形 168"/>
          <p:cNvSpPr/>
          <p:nvPr>
            <p:custDataLst>
              <p:tags r:id="rId55"/>
            </p:custDataLst>
          </p:nvPr>
        </p:nvSpPr>
        <p:spPr>
          <a:xfrm>
            <a:off x="7628412" y="1668462"/>
            <a:ext cx="864000" cy="17303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err="1" smtClean="0">
                <a:solidFill>
                  <a:schemeClr val="tx1"/>
                </a:solidFill>
              </a:rPr>
              <a:t>BBraun: ~40</a:t>
            </a:r>
            <a:r>
              <a:rPr lang="en-US" altLang="zh-CN" sz="1000">
                <a:solidFill>
                  <a:schemeClr val="tx1"/>
                </a:solidFill>
              </a:rPr>
              <a:t>%</a:t>
            </a:r>
            <a:endParaRPr lang="zh-CN" altLang="en-US" sz="1000">
              <a:solidFill>
                <a:schemeClr val="tx1"/>
              </a:solidFill>
            </a:endParaRPr>
          </a:p>
        </p:txBody>
      </p:sp>
      <p:sp>
        <p:nvSpPr>
          <p:cNvPr id="170" name="矩形 169"/>
          <p:cNvSpPr/>
          <p:nvPr>
            <p:custDataLst>
              <p:tags r:id="rId56"/>
            </p:custDataLst>
          </p:nvPr>
        </p:nvSpPr>
        <p:spPr>
          <a:xfrm>
            <a:off x="7628412" y="2100262"/>
            <a:ext cx="864000" cy="173038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smtClean="0">
                <a:solidFill>
                  <a:schemeClr val="bg1"/>
                </a:solidFill>
              </a:rPr>
              <a:t>WEGO: ~20%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175" name="等腰三角形 174"/>
          <p:cNvSpPr/>
          <p:nvPr>
            <p:custDataLst>
              <p:tags r:id="rId57"/>
            </p:custDataLst>
          </p:nvPr>
        </p:nvSpPr>
        <p:spPr>
          <a:xfrm rot="14400000">
            <a:off x="2699320" y="4591050"/>
            <a:ext cx="177800" cy="1431925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/>
          </a:p>
        </p:txBody>
      </p:sp>
      <p:sp>
        <p:nvSpPr>
          <p:cNvPr id="179" name="等腰三角形 178"/>
          <p:cNvSpPr/>
          <p:nvPr>
            <p:custDataLst>
              <p:tags r:id="rId58"/>
            </p:custDataLst>
          </p:nvPr>
        </p:nvSpPr>
        <p:spPr>
          <a:xfrm rot="14400000">
            <a:off x="2551411" y="3078162"/>
            <a:ext cx="177800" cy="1431925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/>
          </a:p>
        </p:txBody>
      </p:sp>
      <p:sp>
        <p:nvSpPr>
          <p:cNvPr id="180" name="圆角矩形 179"/>
          <p:cNvSpPr/>
          <p:nvPr>
            <p:custDataLst>
              <p:tags r:id="rId59"/>
            </p:custDataLst>
          </p:nvPr>
        </p:nvSpPr>
        <p:spPr>
          <a:xfrm>
            <a:off x="1463624" y="2565400"/>
            <a:ext cx="2676328" cy="1083014"/>
          </a:xfrm>
          <a:prstGeom prst="roundRect">
            <a:avLst>
              <a:gd name="adj" fmla="val 9564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/>
          </a:p>
        </p:txBody>
      </p:sp>
      <p:sp>
        <p:nvSpPr>
          <p:cNvPr id="181" name="TextBox 180"/>
          <p:cNvSpPr txBox="1"/>
          <p:nvPr>
            <p:custDataLst>
              <p:tags r:id="rId60"/>
            </p:custDataLst>
          </p:nvPr>
        </p:nvSpPr>
        <p:spPr>
          <a:xfrm>
            <a:off x="1571574" y="2628900"/>
            <a:ext cx="2518897" cy="92333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>
                <a:latin typeface="+mn-lt"/>
                <a:ea typeface="+mn-ea"/>
              </a:rPr>
              <a:t>WEGO </a:t>
            </a:r>
            <a:r>
              <a:rPr lang="en-US" altLang="zh-CN" sz="1000" b="1" smtClean="0">
                <a:latin typeface="+mn-lt"/>
                <a:ea typeface="+mn-ea"/>
              </a:rPr>
              <a:t>is narrowing the gap </a:t>
            </a:r>
            <a:r>
              <a:rPr lang="en-US" altLang="zh-CN" sz="1000" b="1">
                <a:latin typeface="+mn-lt"/>
                <a:ea typeface="+mn-ea"/>
              </a:rPr>
              <a:t>with BD in core markets</a:t>
            </a:r>
            <a:r>
              <a:rPr lang="en-US" altLang="zh-CN" sz="1000">
                <a:latin typeface="+mn-lt"/>
                <a:ea typeface="+mn-ea"/>
              </a:rPr>
              <a:t> </a:t>
            </a:r>
            <a:r>
              <a:rPr lang="en-US" altLang="zh-CN" sz="1000" b="1">
                <a:latin typeface="+mn-lt"/>
                <a:ea typeface="+mn-ea"/>
              </a:rPr>
              <a:t>by national average </a:t>
            </a:r>
            <a:r>
              <a:rPr lang="en-US" altLang="zh-CN" sz="1000">
                <a:latin typeface="+mn-lt"/>
                <a:ea typeface="+mn-ea"/>
              </a:rPr>
              <a:t>(in terms of volume share) </a:t>
            </a:r>
            <a:r>
              <a:rPr lang="en-US" altLang="zh-CN" sz="1000" b="1">
                <a:latin typeface="+mn-lt"/>
                <a:ea typeface="+mn-ea"/>
              </a:rPr>
              <a:t>– and surpassing BD in territories where WEGO has cultivated for a longer period of time </a:t>
            </a:r>
            <a:r>
              <a:rPr lang="en-US" altLang="zh-CN" sz="1000">
                <a:latin typeface="+mn-lt"/>
                <a:ea typeface="+mn-ea"/>
              </a:rPr>
              <a:t>(e.g., north/ </a:t>
            </a:r>
            <a:r>
              <a:rPr lang="en-US" altLang="zh-CN" sz="1000" smtClean="0">
                <a:latin typeface="+mn-lt"/>
                <a:ea typeface="+mn-ea"/>
              </a:rPr>
              <a:t>northeastern </a:t>
            </a:r>
            <a:r>
              <a:rPr lang="en-US" altLang="zh-CN" sz="1000">
                <a:latin typeface="+mn-lt"/>
                <a:ea typeface="+mn-ea"/>
              </a:rPr>
              <a:t>China)</a:t>
            </a:r>
            <a:endParaRPr lang="zh-CN" altLang="en-US" sz="1000">
              <a:latin typeface="+mn-lt"/>
              <a:ea typeface="+mn-ea"/>
            </a:endParaRPr>
          </a:p>
        </p:txBody>
      </p:sp>
      <p:sp>
        <p:nvSpPr>
          <p:cNvPr id="196" name="等腰三角形 195"/>
          <p:cNvSpPr/>
          <p:nvPr>
            <p:custDataLst>
              <p:tags r:id="rId61"/>
            </p:custDataLst>
          </p:nvPr>
        </p:nvSpPr>
        <p:spPr>
          <a:xfrm rot="14520000">
            <a:off x="8151646" y="2392362"/>
            <a:ext cx="136525" cy="1430338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/>
          </a:p>
        </p:txBody>
      </p:sp>
      <p:sp>
        <p:nvSpPr>
          <p:cNvPr id="182" name="圆角矩形 181"/>
          <p:cNvSpPr/>
          <p:nvPr>
            <p:custDataLst>
              <p:tags r:id="rId62"/>
            </p:custDataLst>
          </p:nvPr>
        </p:nvSpPr>
        <p:spPr>
          <a:xfrm>
            <a:off x="7628412" y="2311400"/>
            <a:ext cx="1368000" cy="936000"/>
          </a:xfrm>
          <a:prstGeom prst="roundRect">
            <a:avLst>
              <a:gd name="adj" fmla="val 9564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/>
          </a:p>
        </p:txBody>
      </p:sp>
      <p:sp>
        <p:nvSpPr>
          <p:cNvPr id="191" name="TextBox 190"/>
          <p:cNvSpPr txBox="1"/>
          <p:nvPr>
            <p:custDataLst>
              <p:tags r:id="rId63"/>
            </p:custDataLst>
          </p:nvPr>
        </p:nvSpPr>
        <p:spPr>
          <a:xfrm>
            <a:off x="7707095" y="2303462"/>
            <a:ext cx="1329401" cy="92333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/>
              <a:t>B. Braun prioritize resources towards surgery and pediatrics </a:t>
            </a:r>
            <a:r>
              <a:rPr lang="en-US" altLang="zh-CN" sz="1000" smtClean="0"/>
              <a:t>with differentiated product lines and applications</a:t>
            </a:r>
            <a:endParaRPr lang="zh-CN" altLang="en-US" sz="1000"/>
          </a:p>
        </p:txBody>
      </p:sp>
      <p:sp>
        <p:nvSpPr>
          <p:cNvPr id="212" name="等腰三角形 211"/>
          <p:cNvSpPr/>
          <p:nvPr>
            <p:custDataLst>
              <p:tags r:id="rId64"/>
            </p:custDataLst>
          </p:nvPr>
        </p:nvSpPr>
        <p:spPr>
          <a:xfrm rot="12660000">
            <a:off x="5193289" y="3508375"/>
            <a:ext cx="136525" cy="1430338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/>
          </a:p>
        </p:txBody>
      </p:sp>
      <p:sp>
        <p:nvSpPr>
          <p:cNvPr id="213" name="等腰三角形 212"/>
          <p:cNvSpPr/>
          <p:nvPr>
            <p:custDataLst>
              <p:tags r:id="rId65"/>
            </p:custDataLst>
          </p:nvPr>
        </p:nvSpPr>
        <p:spPr>
          <a:xfrm rot="12300000">
            <a:off x="6759161" y="4152900"/>
            <a:ext cx="134937" cy="158400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/>
          </a:p>
        </p:txBody>
      </p:sp>
      <p:sp>
        <p:nvSpPr>
          <p:cNvPr id="214" name="等腰三角形 213"/>
          <p:cNvSpPr/>
          <p:nvPr>
            <p:custDataLst>
              <p:tags r:id="rId66"/>
            </p:custDataLst>
          </p:nvPr>
        </p:nvSpPr>
        <p:spPr>
          <a:xfrm rot="15240000">
            <a:off x="7009107" y="3702050"/>
            <a:ext cx="104775" cy="1171575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/>
          </a:p>
        </p:txBody>
      </p:sp>
      <p:sp>
        <p:nvSpPr>
          <p:cNvPr id="215" name="圆角矩形 214"/>
          <p:cNvSpPr/>
          <p:nvPr>
            <p:custDataLst>
              <p:tags r:id="rId67"/>
            </p:custDataLst>
          </p:nvPr>
        </p:nvSpPr>
        <p:spPr>
          <a:xfrm>
            <a:off x="6444208" y="3546475"/>
            <a:ext cx="1638300" cy="716626"/>
          </a:xfrm>
          <a:prstGeom prst="roundRect">
            <a:avLst>
              <a:gd name="adj" fmla="val 827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/>
          </a:p>
        </p:txBody>
      </p:sp>
      <p:sp>
        <p:nvSpPr>
          <p:cNvPr id="218" name="TextBox 217"/>
          <p:cNvSpPr txBox="1"/>
          <p:nvPr>
            <p:custDataLst>
              <p:tags r:id="rId68"/>
            </p:custDataLst>
          </p:nvPr>
        </p:nvSpPr>
        <p:spPr>
          <a:xfrm>
            <a:off x="6542009" y="3581400"/>
            <a:ext cx="1476375" cy="615553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>
                <a:latin typeface="+mn-lt"/>
                <a:ea typeface="+mn-ea"/>
              </a:rPr>
              <a:t>BD still the leading brand in safety catheter category, </a:t>
            </a:r>
            <a:r>
              <a:rPr lang="en-US" altLang="zh-CN" sz="1000" b="1" smtClean="0">
                <a:latin typeface="+mn-lt"/>
                <a:ea typeface="+mn-ea"/>
              </a:rPr>
              <a:t>although also </a:t>
            </a:r>
            <a:r>
              <a:rPr lang="en-US" altLang="zh-CN" sz="1000" b="1">
                <a:latin typeface="+mn-lt"/>
                <a:ea typeface="+mn-ea"/>
              </a:rPr>
              <a:t>facing </a:t>
            </a:r>
            <a:r>
              <a:rPr lang="en-US" altLang="zh-CN" sz="1000" b="1" smtClean="0">
                <a:latin typeface="+mn-lt"/>
                <a:ea typeface="+mn-ea"/>
              </a:rPr>
              <a:t>substitution </a:t>
            </a:r>
            <a:r>
              <a:rPr lang="en-US" altLang="zh-CN" sz="1000" b="1">
                <a:latin typeface="+mn-lt"/>
                <a:ea typeface="+mn-ea"/>
              </a:rPr>
              <a:t>risks</a:t>
            </a:r>
            <a:endParaRPr lang="zh-CN" altLang="en-US" sz="1000">
              <a:latin typeface="+mn-lt"/>
              <a:ea typeface="+mn-ea"/>
            </a:endParaRPr>
          </a:p>
        </p:txBody>
      </p:sp>
      <p:sp>
        <p:nvSpPr>
          <p:cNvPr id="178" name="圆角矩形 177"/>
          <p:cNvSpPr/>
          <p:nvPr>
            <p:custDataLst>
              <p:tags r:id="rId69"/>
            </p:custDataLst>
          </p:nvPr>
        </p:nvSpPr>
        <p:spPr>
          <a:xfrm>
            <a:off x="1355725" y="4799012"/>
            <a:ext cx="2805517" cy="704629"/>
          </a:xfrm>
          <a:prstGeom prst="roundRect">
            <a:avLst>
              <a:gd name="adj" fmla="val 7566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/>
          </a:p>
        </p:txBody>
      </p:sp>
      <p:sp>
        <p:nvSpPr>
          <p:cNvPr id="176" name="TextBox 175"/>
          <p:cNvSpPr txBox="1"/>
          <p:nvPr>
            <p:custDataLst>
              <p:tags r:id="rId70"/>
            </p:custDataLst>
          </p:nvPr>
        </p:nvSpPr>
        <p:spPr>
          <a:xfrm>
            <a:off x="1452562" y="4760912"/>
            <a:ext cx="2687390" cy="769441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>
                <a:latin typeface="+mn-lt"/>
                <a:ea typeface="+mn-ea"/>
              </a:rPr>
              <a:t>WEGO </a:t>
            </a:r>
            <a:r>
              <a:rPr lang="en-US" altLang="zh-CN" sz="1000" b="1" smtClean="0">
                <a:latin typeface="+mn-lt"/>
                <a:ea typeface="+mn-ea"/>
              </a:rPr>
              <a:t>is attacking aggressively in this area at the expense of BD’s incumbent position. Meanwhile, other leading local players (e.g., Linhua) who focus on broader market also seen rapid growth momentum</a:t>
            </a:r>
            <a:endParaRPr lang="zh-CN" altLang="en-US" sz="1000">
              <a:latin typeface="+mn-lt"/>
              <a:ea typeface="+mn-ea"/>
            </a:endParaRPr>
          </a:p>
        </p:txBody>
      </p:sp>
      <p:sp>
        <p:nvSpPr>
          <p:cNvPr id="224" name="等腰三角形 223"/>
          <p:cNvSpPr/>
          <p:nvPr>
            <p:custDataLst>
              <p:tags r:id="rId71"/>
            </p:custDataLst>
          </p:nvPr>
        </p:nvSpPr>
        <p:spPr>
          <a:xfrm rot="10320000">
            <a:off x="5344719" y="4086225"/>
            <a:ext cx="136525" cy="1430338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/>
          </a:p>
        </p:txBody>
      </p:sp>
      <p:sp>
        <p:nvSpPr>
          <p:cNvPr id="210" name="圆角矩形 209"/>
          <p:cNvSpPr/>
          <p:nvPr>
            <p:custDataLst>
              <p:tags r:id="rId72"/>
            </p:custDataLst>
          </p:nvPr>
        </p:nvSpPr>
        <p:spPr>
          <a:xfrm>
            <a:off x="4452236" y="3282950"/>
            <a:ext cx="1701245" cy="1012253"/>
          </a:xfrm>
          <a:prstGeom prst="roundRect">
            <a:avLst>
              <a:gd name="adj" fmla="val 9564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/>
          </a:p>
        </p:txBody>
      </p:sp>
      <p:sp>
        <p:nvSpPr>
          <p:cNvPr id="211" name="TextBox 210"/>
          <p:cNvSpPr txBox="1"/>
          <p:nvPr>
            <p:custDataLst>
              <p:tags r:id="rId73"/>
            </p:custDataLst>
          </p:nvPr>
        </p:nvSpPr>
        <p:spPr>
          <a:xfrm>
            <a:off x="4574889" y="3348037"/>
            <a:ext cx="1509280" cy="923330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smtClean="0"/>
              <a:t>Open-system products are mainly used in </a:t>
            </a:r>
            <a:r>
              <a:rPr lang="en-US" altLang="zh-CN" sz="1000" b="1" smtClean="0"/>
              <a:t>surgery and pediatrics. Multinational players maintains only a narrow advantage vs WEGO</a:t>
            </a:r>
            <a:endParaRPr lang="zh-CN" altLang="en-US" sz="1000"/>
          </a:p>
        </p:txBody>
      </p:sp>
      <p:sp>
        <p:nvSpPr>
          <p:cNvPr id="208" name="矩形 207"/>
          <p:cNvSpPr/>
          <p:nvPr>
            <p:custDataLst>
              <p:tags r:id="rId74"/>
            </p:custDataLst>
          </p:nvPr>
        </p:nvSpPr>
        <p:spPr>
          <a:xfrm>
            <a:off x="6300192" y="4535487"/>
            <a:ext cx="864000" cy="173038"/>
          </a:xfrm>
          <a:prstGeom prst="rect">
            <a:avLst/>
          </a:prstGeom>
          <a:solidFill>
            <a:srgbClr val="FF000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solidFill>
                  <a:schemeClr val="bg1"/>
                </a:solidFill>
              </a:rPr>
              <a:t>BD: </a:t>
            </a:r>
            <a:r>
              <a:rPr lang="en-US" altLang="zh-CN" sz="1000" smtClean="0">
                <a:solidFill>
                  <a:schemeClr val="bg1"/>
                </a:solidFill>
              </a:rPr>
              <a:t>~60%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209" name="矩形 208"/>
          <p:cNvSpPr/>
          <p:nvPr>
            <p:custDataLst>
              <p:tags r:id="rId75"/>
            </p:custDataLst>
          </p:nvPr>
        </p:nvSpPr>
        <p:spPr>
          <a:xfrm>
            <a:off x="6300192" y="4738687"/>
            <a:ext cx="864000" cy="173038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solidFill>
                  <a:schemeClr val="bg1"/>
                </a:solidFill>
              </a:rPr>
              <a:t>WEGO: ~15%</a:t>
            </a:r>
            <a:endParaRPr lang="zh-CN" altLang="en-US" sz="1000">
              <a:solidFill>
                <a:schemeClr val="bg1"/>
              </a:solidFill>
            </a:endParaRPr>
          </a:p>
        </p:txBody>
      </p:sp>
      <p:sp>
        <p:nvSpPr>
          <p:cNvPr id="245" name="矩形 244"/>
          <p:cNvSpPr/>
          <p:nvPr>
            <p:custDataLst>
              <p:tags r:id="rId76"/>
            </p:custDataLst>
          </p:nvPr>
        </p:nvSpPr>
        <p:spPr>
          <a:xfrm>
            <a:off x="6300192" y="4935537"/>
            <a:ext cx="864000" cy="173038"/>
          </a:xfrm>
          <a:prstGeom prst="rect">
            <a:avLst/>
          </a:prstGeom>
          <a:solidFill>
            <a:srgbClr val="00B050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smtClean="0">
                <a:solidFill>
                  <a:schemeClr val="bg1"/>
                </a:solidFill>
              </a:rPr>
              <a:t>Linhua: ~3%</a:t>
            </a:r>
            <a:endParaRPr lang="zh-CN" altLang="en-US" sz="1000">
              <a:solidFill>
                <a:schemeClr val="bg1"/>
              </a:solidFill>
            </a:endParaRPr>
          </a:p>
        </p:txBody>
      </p:sp>
      <p:cxnSp>
        <p:nvCxnSpPr>
          <p:cNvPr id="82" name="直接连接符 81"/>
          <p:cNvCxnSpPr/>
          <p:nvPr>
            <p:custDataLst>
              <p:tags r:id="rId77"/>
            </p:custDataLst>
          </p:nvPr>
        </p:nvCxnSpPr>
        <p:spPr>
          <a:xfrm flipH="1">
            <a:off x="2496955" y="5654675"/>
            <a:ext cx="50628" cy="1509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直接连接符 82"/>
          <p:cNvCxnSpPr/>
          <p:nvPr>
            <p:custDataLst>
              <p:tags r:id="rId78"/>
            </p:custDataLst>
          </p:nvPr>
        </p:nvCxnSpPr>
        <p:spPr>
          <a:xfrm flipH="1">
            <a:off x="2545344" y="5654675"/>
            <a:ext cx="50628" cy="1509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5" name="对象 104" hidden="1"/>
          <p:cNvGraphicFramePr>
            <a:graphicFrameLocks noChangeAspect="1"/>
          </p:cNvGraphicFramePr>
          <p:nvPr/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think-cell Slide" r:id="rId2" imgW="158750" imgH="158750" progId="TCLayout.ActiveDocument.1">
                  <p:embed/>
                </p:oleObj>
              </mc:Choice>
              <mc:Fallback>
                <p:oleObj name="think-cell Slide" r:id="rId2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" name="矩形 103" hidden="1"/>
          <p:cNvSpPr/>
          <p:nvPr>
            <p:custDataLst>
              <p:tags r:id="rId4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200">
              <a:latin typeface="Arial"/>
              <a:ea typeface="宋体"/>
              <a:sym typeface="Arial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22238" y="234950"/>
            <a:ext cx="8793162" cy="292388"/>
          </a:xfrm>
        </p:spPr>
        <p:txBody>
          <a:bodyPr/>
          <a:lstStyle/>
          <a:p>
            <a:r>
              <a:rPr lang="en-US" altLang="zh-CN" smtClean="0"/>
              <a:t>Agenda</a:t>
            </a:r>
            <a:endParaRPr lang="zh-CN" alt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sldNum" sz="quarter" idx="4294967295"/>
            <p:custDataLst>
              <p:tags r:id="rId6"/>
            </p:custDataLst>
          </p:nvPr>
        </p:nvSpPr>
        <p:spPr bwMode="auto">
          <a:xfrm>
            <a:off x="8720138" y="6565900"/>
            <a:ext cx="198437" cy="1555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</a:bodyPr>
          <a:lstStyle>
            <a:lvl1pPr defTabSz="933450">
              <a:defRPr sz="1000">
                <a:solidFill>
                  <a:srgbClr val="000000"/>
                </a:solidFill>
              </a:defRPr>
            </a:lvl1pPr>
          </a:lstStyle>
          <a:p>
            <a:fld id="{987FB9F0-8B4F-473E-85A4-889D0014ED37}" type="slidenum">
              <a:rPr lang="en-US" altLang="zh-CN"/>
              <a:t>7</a:t>
            </a:fld>
            <a:r>
              <a:rPr lang="en-US" altLang="zh-CN"/>
              <a:t> </a:t>
            </a:r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1" y="1803069"/>
            <a:ext cx="9144000" cy="266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600">
              <a:latin typeface="+mj-lt"/>
              <a:ea typeface="+mj-ea"/>
            </a:endParaRPr>
          </a:p>
        </p:txBody>
      </p:sp>
      <p:sp>
        <p:nvSpPr>
          <p:cNvPr id="7" name="矩形 8"/>
          <p:cNvSpPr/>
          <p:nvPr>
            <p:custDataLst>
              <p:tags r:id="rId8"/>
            </p:custDataLst>
          </p:nvPr>
        </p:nvSpPr>
        <p:spPr bwMode="auto">
          <a:xfrm>
            <a:off x="1728794" y="2302298"/>
            <a:ext cx="360363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lvl="1" algn="ctr" defTabSz="912559">
              <a:defRPr/>
            </a:pPr>
            <a:r>
              <a:rPr lang="en-US" altLang="zh-CN" sz="1600" smtClean="0">
                <a:latin typeface="+mj-lt"/>
              </a:rPr>
              <a:t>I</a:t>
            </a:r>
            <a:endParaRPr lang="en-US" altLang="en-US" sz="1600" smtClean="0">
              <a:latin typeface="+mj-lt"/>
            </a:endParaRPr>
          </a:p>
        </p:txBody>
      </p:sp>
      <p:sp>
        <p:nvSpPr>
          <p:cNvPr id="8" name="矩形 9"/>
          <p:cNvSpPr/>
          <p:nvPr>
            <p:custDataLst>
              <p:tags r:id="rId9"/>
            </p:custDataLst>
          </p:nvPr>
        </p:nvSpPr>
        <p:spPr bwMode="auto">
          <a:xfrm>
            <a:off x="2146301" y="2302298"/>
            <a:ext cx="4940300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91701" lvl="1" indent="-190116" defTabSz="891961">
              <a:spcAft>
                <a:spcPts val="600"/>
              </a:spcAft>
              <a:buClr>
                <a:schemeClr val="tx2"/>
              </a:buClr>
              <a:buSzPct val="125000"/>
              <a:buFont typeface="Arial"/>
              <a:buChar char="▪"/>
              <a:defRPr/>
            </a:pPr>
            <a:r>
              <a:rPr lang="en-US" altLang="zh-CN" sz="1600" smtClean="0">
                <a:latin typeface="+mj-lt"/>
                <a:ea typeface="+mj-ea"/>
              </a:rPr>
              <a:t>MSS market and competitive landscaping</a:t>
            </a:r>
            <a:endParaRPr lang="zh-CN" altLang="en-US" sz="1600" smtClean="0">
              <a:latin typeface="+mj-lt"/>
              <a:ea typeface="+mj-ea"/>
            </a:endParaRPr>
          </a:p>
        </p:txBody>
      </p:sp>
      <p:sp>
        <p:nvSpPr>
          <p:cNvPr id="9" name="矩形 8"/>
          <p:cNvSpPr/>
          <p:nvPr>
            <p:custDataLst>
              <p:tags r:id="rId10"/>
            </p:custDataLst>
          </p:nvPr>
        </p:nvSpPr>
        <p:spPr bwMode="auto">
          <a:xfrm>
            <a:off x="1728794" y="2687713"/>
            <a:ext cx="360363" cy="360363"/>
          </a:xfrm>
          <a:prstGeom prst="rect">
            <a:avLst/>
          </a:prstGeom>
          <a:solidFill>
            <a:schemeClr val="tx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lvl="1" algn="ctr" defTabSz="912559">
              <a:defRPr/>
            </a:pPr>
            <a:r>
              <a:rPr lang="en-US" altLang="zh-CN" sz="1600" smtClean="0">
                <a:solidFill>
                  <a:schemeClr val="bg1"/>
                </a:solidFill>
                <a:latin typeface="+mj-lt"/>
              </a:rPr>
              <a:t>II</a:t>
            </a:r>
            <a:endParaRPr lang="en-US" altLang="en-US" sz="1600" smtClean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矩形 9"/>
          <p:cNvSpPr/>
          <p:nvPr>
            <p:custDataLst>
              <p:tags r:id="rId11"/>
            </p:custDataLst>
          </p:nvPr>
        </p:nvSpPr>
        <p:spPr bwMode="auto">
          <a:xfrm>
            <a:off x="2146301" y="2687713"/>
            <a:ext cx="4940300" cy="360363"/>
          </a:xfrm>
          <a:prstGeom prst="rect">
            <a:avLst/>
          </a:prstGeom>
          <a:solidFill>
            <a:schemeClr val="tx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91701" lvl="1" indent="-190116" defTabSz="891961">
              <a:spcAft>
                <a:spcPts val="600"/>
              </a:spcAft>
              <a:buClr>
                <a:schemeClr val="bg1"/>
              </a:buClr>
              <a:buSzPct val="125000"/>
              <a:buFont typeface="Arial"/>
              <a:buChar char="▪"/>
              <a:defRPr/>
            </a:pPr>
            <a:r>
              <a:rPr lang="en-US" altLang="zh-CN" sz="1600" smtClean="0">
                <a:solidFill>
                  <a:schemeClr val="bg1"/>
                </a:solidFill>
                <a:latin typeface="+mj-lt"/>
                <a:ea typeface="+mj-ea"/>
              </a:rPr>
              <a:t>Major competitor RTM model benchmarking</a:t>
            </a:r>
            <a:endParaRPr lang="zh-CN" altLang="en-US" sz="1600" smtClean="0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11" name="矩形 8"/>
          <p:cNvSpPr/>
          <p:nvPr>
            <p:custDataLst>
              <p:tags r:id="rId12"/>
            </p:custDataLst>
          </p:nvPr>
        </p:nvSpPr>
        <p:spPr bwMode="auto">
          <a:xfrm>
            <a:off x="1728794" y="3073128"/>
            <a:ext cx="360363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lvl="1" algn="ctr" defTabSz="912559">
              <a:defRPr/>
            </a:pPr>
            <a:r>
              <a:rPr lang="en-US" altLang="zh-CN" sz="1600" b="0" smtClean="0">
                <a:latin typeface="+mj-lt"/>
              </a:rPr>
              <a:t>III</a:t>
            </a:r>
            <a:endParaRPr lang="en-US" altLang="en-US" sz="1600" b="0" smtClean="0">
              <a:latin typeface="+mj-lt"/>
            </a:endParaRPr>
          </a:p>
        </p:txBody>
      </p:sp>
      <p:sp>
        <p:nvSpPr>
          <p:cNvPr id="12" name="矩形 9"/>
          <p:cNvSpPr/>
          <p:nvPr>
            <p:custDataLst>
              <p:tags r:id="rId13"/>
            </p:custDataLst>
          </p:nvPr>
        </p:nvSpPr>
        <p:spPr bwMode="auto">
          <a:xfrm>
            <a:off x="2146301" y="3073128"/>
            <a:ext cx="4940300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91701" lvl="1" indent="-190116" defTabSz="891961">
              <a:spcAft>
                <a:spcPts val="600"/>
              </a:spcAft>
              <a:buClr>
                <a:schemeClr val="tx2"/>
              </a:buClr>
              <a:buSzPct val="125000"/>
              <a:buFont typeface="Arial"/>
              <a:buChar char="▪"/>
              <a:defRPr/>
            </a:pPr>
            <a:r>
              <a:rPr lang="en-US" altLang="zh-CN" sz="1600" smtClean="0">
                <a:latin typeface="+mj-lt"/>
                <a:ea typeface="+mj-ea"/>
              </a:rPr>
              <a:t>WEGO and B.Braun cases</a:t>
            </a:r>
            <a:endParaRPr lang="zh-CN" altLang="en-US" sz="1600" b="0" smtClean="0">
              <a:latin typeface="+mj-lt"/>
              <a:ea typeface="+mj-ea"/>
            </a:endParaRPr>
          </a:p>
        </p:txBody>
      </p:sp>
      <p:sp>
        <p:nvSpPr>
          <p:cNvPr id="13" name="矩形 8"/>
          <p:cNvSpPr/>
          <p:nvPr>
            <p:custDataLst>
              <p:tags r:id="rId14"/>
            </p:custDataLst>
          </p:nvPr>
        </p:nvSpPr>
        <p:spPr bwMode="auto">
          <a:xfrm>
            <a:off x="1728794" y="3470605"/>
            <a:ext cx="360363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lvl="1" algn="ctr" defTabSz="912559">
              <a:defRPr/>
            </a:pPr>
            <a:r>
              <a:rPr lang="en-US" altLang="zh-CN" sz="1600" b="0" smtClean="0">
                <a:latin typeface="+mj-lt"/>
              </a:rPr>
              <a:t>IV</a:t>
            </a:r>
            <a:endParaRPr lang="en-US" altLang="en-US" sz="1600" b="0" smtClean="0">
              <a:latin typeface="+mj-lt"/>
            </a:endParaRPr>
          </a:p>
        </p:txBody>
      </p:sp>
      <p:sp>
        <p:nvSpPr>
          <p:cNvPr id="14" name="矩形 9"/>
          <p:cNvSpPr/>
          <p:nvPr>
            <p:custDataLst>
              <p:tags r:id="rId15"/>
            </p:custDataLst>
          </p:nvPr>
        </p:nvSpPr>
        <p:spPr bwMode="auto">
          <a:xfrm>
            <a:off x="2146301" y="3470605"/>
            <a:ext cx="4940300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91701" lvl="1" indent="-190116" defTabSz="891961">
              <a:spcAft>
                <a:spcPts val="600"/>
              </a:spcAft>
              <a:buClr>
                <a:schemeClr val="tx2"/>
              </a:buClr>
              <a:buSzPct val="125000"/>
              <a:buFont typeface="Arial"/>
              <a:buChar char="▪"/>
              <a:defRPr/>
            </a:pPr>
            <a:r>
              <a:rPr lang="en-US" altLang="zh-CN" sz="1600" b="0" smtClean="0">
                <a:latin typeface="+mj-lt"/>
                <a:ea typeface="+mj-ea"/>
              </a:rPr>
              <a:t>Appendix</a:t>
            </a:r>
            <a:endParaRPr lang="zh-CN" altLang="en-US" sz="1600" b="0" smtClean="0">
              <a:latin typeface="+mj-lt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5" name="对象 104" hidden="1"/>
          <p:cNvGraphicFramePr>
            <a:graphicFrameLocks noChangeAspect="1"/>
          </p:cNvGraphicFramePr>
          <p:nvPr/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think-cell Slide" r:id="rId2" imgW="158750" imgH="158750" progId="TCLayout.ActiveDocument.1">
                  <p:embed/>
                </p:oleObj>
              </mc:Choice>
              <mc:Fallback>
                <p:oleObj name="think-cell Slide" r:id="rId2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" name="矩形 103" hidden="1"/>
          <p:cNvSpPr/>
          <p:nvPr>
            <p:custDataLst>
              <p:tags r:id="rId4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200">
              <a:latin typeface="Arial"/>
              <a:ea typeface="宋体"/>
              <a:sym typeface="Arial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22238" y="256216"/>
            <a:ext cx="8793162" cy="584775"/>
          </a:xfrm>
        </p:spPr>
        <p:txBody>
          <a:bodyPr/>
          <a:lstStyle/>
          <a:p>
            <a:r>
              <a:rPr lang="en-US" altLang="zh-CN" smtClean="0"/>
              <a:t>WEGO, B. Braun and Linhua segment the market in different way with related commercial models </a:t>
            </a:r>
            <a:endParaRPr lang="zh-CN" alt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sldNum" sz="quarter" idx="4294967295"/>
            <p:custDataLst>
              <p:tags r:id="rId6"/>
            </p:custDataLst>
          </p:nvPr>
        </p:nvSpPr>
        <p:spPr bwMode="auto">
          <a:xfrm>
            <a:off x="8720138" y="6565900"/>
            <a:ext cx="198437" cy="1555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</a:bodyPr>
          <a:lstStyle>
            <a:lvl1pPr defTabSz="933450">
              <a:defRPr sz="1000">
                <a:solidFill>
                  <a:srgbClr val="000000"/>
                </a:solidFill>
              </a:defRPr>
            </a:lvl1pPr>
          </a:lstStyle>
          <a:p>
            <a:fld id="{987FB9F0-8B4F-473E-85A4-889D0014ED37}" type="slidenum">
              <a:rPr lang="en-US" altLang="zh-CN"/>
              <a:t>8</a:t>
            </a:fld>
            <a:r>
              <a:rPr lang="en-US" altLang="zh-CN"/>
              <a:t> </a:t>
            </a:r>
          </a:p>
        </p:txBody>
      </p:sp>
      <p:sp>
        <p:nvSpPr>
          <p:cNvPr id="148" name="TextBox 147"/>
          <p:cNvSpPr txBox="1"/>
          <p:nvPr>
            <p:custDataLst>
              <p:tags r:id="rId7"/>
            </p:custDataLst>
          </p:nvPr>
        </p:nvSpPr>
        <p:spPr>
          <a:xfrm>
            <a:off x="53164" y="42532"/>
            <a:ext cx="3150683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solidFill>
                  <a:schemeClr val="accent6"/>
                </a:solidFill>
                <a:cs typeface="Tahoma" pitchFamily="34" charset="0"/>
              </a:rPr>
              <a:t>Summary of route-to-market models</a:t>
            </a:r>
            <a:endParaRPr lang="zh-CN" altLang="en-US" sz="1200" b="1">
              <a:solidFill>
                <a:schemeClr val="accent6"/>
              </a:solidFill>
              <a:cs typeface="Tahoma" pitchFamily="34" charset="0"/>
            </a:endParaRPr>
          </a:p>
        </p:txBody>
      </p:sp>
      <p:sp>
        <p:nvSpPr>
          <p:cNvPr id="67" name="McK Footnote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304800" y="6505599"/>
            <a:ext cx="8167688" cy="30777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* </a:t>
            </a:r>
            <a:r>
              <a:rPr lang="en-US" altLang="zh-CN" sz="1000" smtClean="0">
                <a:latin typeface="+mn-lt"/>
                <a:cs typeface="Arial" pitchFamily="34" charset="0"/>
              </a:rPr>
              <a:t>General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ly, rebate accounts for ~</a:t>
            </a:r>
            <a:r>
              <a:rPr lang="en-US" altLang="zh-CN" sz="1000" smtClean="0">
                <a:latin typeface="+mn-lt"/>
                <a:cs typeface="Arial" pitchFamily="34" charset="0"/>
              </a:rPr>
              <a:t>10% of ex-factory 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price, and ~6% of price to hospital</a:t>
            </a:r>
          </a:p>
          <a:p>
            <a:pPr>
              <a:defRPr/>
            </a:pP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Source</a:t>
            </a: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: Expert interview; 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Team analyses</a:t>
            </a:r>
            <a:endParaRPr lang="en-US" altLang="zh-CN" sz="1000">
              <a:latin typeface="+mn-lt"/>
              <a:ea typeface="宋体" pitchFamily="2" charset="-122"/>
              <a:cs typeface="Arial" pitchFamily="34" charset="0"/>
            </a:endParaRPr>
          </a:p>
        </p:txBody>
      </p:sp>
      <p:cxnSp>
        <p:nvCxnSpPr>
          <p:cNvPr id="154" name="直接连接符 45"/>
          <p:cNvCxnSpPr>
            <a:cxnSpLocks noChangeShapeType="1"/>
          </p:cNvCxnSpPr>
          <p:nvPr>
            <p:custDataLst>
              <p:tags r:id="rId9"/>
            </p:custDataLst>
          </p:nvPr>
        </p:nvCxnSpPr>
        <p:spPr bwMode="auto">
          <a:xfrm flipV="1">
            <a:off x="112713" y="4691062"/>
            <a:ext cx="8816975" cy="0"/>
          </a:xfrm>
          <a:prstGeom prst="line">
            <a:avLst/>
          </a:prstGeom>
          <a:noFill/>
          <a:ln w="9525" algn="ctr">
            <a:solidFill>
              <a:schemeClr val="tx1"/>
            </a:solidFill>
            <a:prstDash val="lgDash"/>
            <a:round/>
          </a:ln>
        </p:spPr>
      </p:cxnSp>
      <p:cxnSp>
        <p:nvCxnSpPr>
          <p:cNvPr id="155" name="直接连接符 46"/>
          <p:cNvCxnSpPr>
            <a:cxnSpLocks noChangeShapeType="1"/>
          </p:cNvCxnSpPr>
          <p:nvPr>
            <p:custDataLst>
              <p:tags r:id="rId10"/>
            </p:custDataLst>
          </p:nvPr>
        </p:nvCxnSpPr>
        <p:spPr bwMode="auto">
          <a:xfrm flipV="1">
            <a:off x="112713" y="2772191"/>
            <a:ext cx="8816975" cy="0"/>
          </a:xfrm>
          <a:prstGeom prst="line">
            <a:avLst/>
          </a:prstGeom>
          <a:noFill/>
          <a:ln w="9525" algn="ctr">
            <a:solidFill>
              <a:schemeClr val="tx1"/>
            </a:solidFill>
            <a:prstDash val="lgDash"/>
            <a:round/>
          </a:ln>
        </p:spPr>
      </p:cxnSp>
      <p:cxnSp>
        <p:nvCxnSpPr>
          <p:cNvPr id="156" name="直接连接符 145"/>
          <p:cNvCxnSpPr>
            <a:cxnSpLocks noChangeShapeType="1"/>
          </p:cNvCxnSpPr>
          <p:nvPr>
            <p:custDataLst>
              <p:tags r:id="rId11"/>
            </p:custDataLst>
          </p:nvPr>
        </p:nvCxnSpPr>
        <p:spPr bwMode="auto">
          <a:xfrm>
            <a:off x="112713" y="1303754"/>
            <a:ext cx="8816975" cy="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</a:ln>
        </p:spPr>
      </p:cxnSp>
      <p:sp>
        <p:nvSpPr>
          <p:cNvPr id="157" name="TextBox 146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198437" y="1087448"/>
            <a:ext cx="1316037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n-lt"/>
                <a:ea typeface="宋体" pitchFamily="2" charset="-122"/>
              </a:rPr>
              <a:t>Competitors</a:t>
            </a:r>
            <a:endParaRPr lang="en-US" altLang="zh-CN" sz="1200" b="1">
              <a:latin typeface="+mn-lt"/>
              <a:ea typeface="宋体" pitchFamily="2" charset="-122"/>
            </a:endParaRPr>
          </a:p>
        </p:txBody>
      </p:sp>
      <p:pic>
        <p:nvPicPr>
          <p:cNvPr id="158" name="Picture 4" descr="http://t2.gstatic.com/images?q=tbn:ANd9GcTmIBqaB6JK9tchf6RJWuWnyu9SMPwJJbJR_TRxhjNcp0SXQCs9_A"/>
          <p:cNvPicPr>
            <a:picLocks noChangeAspect="1" noChangeArrowheads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 bwMode="auto">
          <a:xfrm>
            <a:off x="231775" y="1391067"/>
            <a:ext cx="863600" cy="234950"/>
          </a:xfrm>
          <a:prstGeom prst="rect">
            <a:avLst/>
          </a:prstGeom>
          <a:noFill/>
          <a:ln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9" name="Picture 9"/>
          <p:cNvPicPr>
            <a:picLocks noChangeAspect="1" noChangeArrowheads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 bwMode="auto">
          <a:xfrm>
            <a:off x="231775" y="4787900"/>
            <a:ext cx="863600" cy="24765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60" name="Picture 10"/>
          <p:cNvPicPr>
            <a:picLocks noChangeAspect="1" noChangeArrowheads="1"/>
          </p:cNvPicPr>
          <p:nvPr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 bwMode="auto">
          <a:xfrm>
            <a:off x="231775" y="2878137"/>
            <a:ext cx="863600" cy="211137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1" name="TextBox 146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1331740" y="1087448"/>
            <a:ext cx="14400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n-lt"/>
                <a:ea typeface="宋体" pitchFamily="2" charset="-122"/>
              </a:rPr>
              <a:t>Segmentation</a:t>
            </a:r>
            <a:endParaRPr lang="en-US" altLang="zh-CN" sz="1200">
              <a:latin typeface="+mn-lt"/>
              <a:ea typeface="宋体" pitchFamily="2" charset="-122"/>
            </a:endParaRPr>
          </a:p>
        </p:txBody>
      </p:sp>
      <p:sp>
        <p:nvSpPr>
          <p:cNvPr id="162" name="TextBox 146"/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4428232" y="1087448"/>
            <a:ext cx="22320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n-lt"/>
                <a:ea typeface="宋体" pitchFamily="2" charset="-122"/>
              </a:rPr>
              <a:t>Commercial model</a:t>
            </a:r>
            <a:endParaRPr lang="en-US" altLang="zh-CN" sz="1200">
              <a:latin typeface="+mn-lt"/>
              <a:ea typeface="宋体" pitchFamily="2" charset="-122"/>
            </a:endParaRPr>
          </a:p>
        </p:txBody>
      </p:sp>
      <p:sp>
        <p:nvSpPr>
          <p:cNvPr id="163" name="TextBox 146"/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6917531" y="1087448"/>
            <a:ext cx="2010225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n-lt"/>
                <a:ea typeface="宋体" pitchFamily="2" charset="-122"/>
              </a:rPr>
              <a:t>Channel markup (%)</a:t>
            </a:r>
            <a:endParaRPr lang="en-US" altLang="zh-CN" sz="1200" b="1">
              <a:latin typeface="+mn-lt"/>
              <a:ea typeface="宋体" pitchFamily="2" charset="-122"/>
            </a:endParaRPr>
          </a:p>
        </p:txBody>
      </p:sp>
      <p:sp>
        <p:nvSpPr>
          <p:cNvPr id="164" name="TextBox 146"/>
          <p:cNvSpPr txBox="1">
            <a:spLocks noChangeArrowheads="1"/>
          </p:cNvSpPr>
          <p:nvPr>
            <p:custDataLst>
              <p:tags r:id="rId22"/>
            </p:custDataLst>
          </p:nvPr>
        </p:nvSpPr>
        <p:spPr bwMode="auto">
          <a:xfrm>
            <a:off x="1331740" y="1367003"/>
            <a:ext cx="1512000" cy="5539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defRPr/>
            </a:pPr>
            <a:r>
              <a:rPr lang="en-US" altLang="zh-CN" sz="1200" b="1" smtClean="0">
                <a:latin typeface="+mn-lt"/>
                <a:ea typeface="宋体" pitchFamily="2" charset="-122"/>
              </a:rPr>
              <a:t>By hospital level</a:t>
            </a:r>
          </a:p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Mainly Class-3 hospitals</a:t>
            </a:r>
          </a:p>
        </p:txBody>
      </p:sp>
      <p:sp>
        <p:nvSpPr>
          <p:cNvPr id="165" name="TextBox 146"/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4428232" y="1595444"/>
            <a:ext cx="223200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b="1" smtClean="0">
                <a:latin typeface="+mn-lt"/>
              </a:rPr>
              <a:t>Large direct sales team</a:t>
            </a:r>
            <a:r>
              <a:rPr lang="en-US" altLang="zh-CN" sz="1200" smtClean="0">
                <a:latin typeface="+mn-lt"/>
              </a:rPr>
              <a:t> to cover class-3 hospitals</a:t>
            </a:r>
          </a:p>
        </p:txBody>
      </p:sp>
      <p:sp>
        <p:nvSpPr>
          <p:cNvPr id="166" name="TextBox 146"/>
          <p:cNvSpPr txBox="1">
            <a:spLocks noChangeArrowheads="1"/>
          </p:cNvSpPr>
          <p:nvPr>
            <p:custDataLst>
              <p:tags r:id="rId24"/>
            </p:custDataLst>
          </p:nvPr>
        </p:nvSpPr>
        <p:spPr bwMode="auto">
          <a:xfrm>
            <a:off x="6948488" y="1520696"/>
            <a:ext cx="20160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  <a:ea typeface="宋体" pitchFamily="2" charset="-122"/>
              </a:rPr>
              <a:t>N.A</a:t>
            </a:r>
          </a:p>
        </p:txBody>
      </p:sp>
      <p:sp>
        <p:nvSpPr>
          <p:cNvPr id="167" name="TextBox 146"/>
          <p:cNvSpPr txBox="1">
            <a:spLocks noChangeArrowheads="1"/>
          </p:cNvSpPr>
          <p:nvPr>
            <p:custDataLst>
              <p:tags r:id="rId25"/>
            </p:custDataLst>
          </p:nvPr>
        </p:nvSpPr>
        <p:spPr bwMode="auto">
          <a:xfrm>
            <a:off x="1331740" y="2786062"/>
            <a:ext cx="151200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defRPr/>
            </a:pPr>
            <a:r>
              <a:rPr lang="en-US" altLang="zh-CN" sz="1200" b="1" smtClean="0">
                <a:latin typeface="+mn-lt"/>
                <a:ea typeface="宋体" pitchFamily="2" charset="-122"/>
              </a:rPr>
              <a:t>By product lines</a:t>
            </a:r>
          </a:p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Safety product line</a:t>
            </a:r>
          </a:p>
        </p:txBody>
      </p:sp>
      <p:sp>
        <p:nvSpPr>
          <p:cNvPr id="168" name="TextBox 146"/>
          <p:cNvSpPr txBox="1"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4428232" y="2971800"/>
            <a:ext cx="2232000" cy="5539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b="1" smtClean="0">
                <a:latin typeface="+mn-lt"/>
              </a:rPr>
              <a:t>Sinopharm as level 1 and logistic platform </a:t>
            </a:r>
            <a:r>
              <a:rPr lang="en-US" altLang="zh-CN" sz="1200" smtClean="0">
                <a:latin typeface="+mn-lt"/>
              </a:rPr>
              <a:t>for the safety catheters</a:t>
            </a:r>
          </a:p>
        </p:txBody>
      </p:sp>
      <p:cxnSp>
        <p:nvCxnSpPr>
          <p:cNvPr id="69" name="直接连接符 68"/>
          <p:cNvCxnSpPr/>
          <p:nvPr>
            <p:custDataLst>
              <p:tags r:id="rId27"/>
            </p:custDataLst>
          </p:nvPr>
        </p:nvCxnSpPr>
        <p:spPr bwMode="auto">
          <a:xfrm>
            <a:off x="8204200" y="3100387"/>
            <a:ext cx="2952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直接连接符 67"/>
          <p:cNvCxnSpPr/>
          <p:nvPr>
            <p:custDataLst>
              <p:tags r:id="rId28"/>
            </p:custDataLst>
          </p:nvPr>
        </p:nvCxnSpPr>
        <p:spPr bwMode="auto">
          <a:xfrm>
            <a:off x="7537450" y="3243262"/>
            <a:ext cx="2952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2" name="对象 191"/>
          <p:cNvGraphicFramePr>
            <a:graphicFrameLocks noChangeAspect="1"/>
          </p:cNvGraphicFramePr>
          <p:nvPr/>
        </p:nvGraphicFramePr>
        <p:xfrm>
          <a:off x="6918325" y="2747962"/>
          <a:ext cx="2219454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图表" r:id="rId29" imgW="2219454" imgH="914535" progId="MSGraph.Chart.8">
                  <p:embed/>
                </p:oleObj>
              </mc:Choice>
              <mc:Fallback>
                <p:oleObj name="图表" r:id="rId29" imgW="2219454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0"/>
                      <a:stretch>
                        <a:fillRect/>
                      </a:stretch>
                    </p:blipFill>
                    <p:spPr>
                      <a:xfrm>
                        <a:off x="6918325" y="2747962"/>
                        <a:ext cx="2219454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" name="矩形 70"/>
          <p:cNvSpPr/>
          <p:nvPr>
            <p:custDataLst>
              <p:tags r:id="rId31"/>
            </p:custDataLst>
          </p:nvPr>
        </p:nvSpPr>
        <p:spPr bwMode="auto">
          <a:xfrm>
            <a:off x="7156450" y="3243262"/>
            <a:ext cx="381000" cy="9525"/>
          </a:xfrm>
          <a:prstGeom prst="rect">
            <a:avLst/>
          </a:prstGeom>
          <a:solidFill>
            <a:srgbClr val="C3CFE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5" name="矩形 194"/>
          <p:cNvSpPr/>
          <p:nvPr>
            <p:custDataLst>
              <p:tags r:id="rId32"/>
            </p:custDataLst>
          </p:nvPr>
        </p:nvSpPr>
        <p:spPr bwMode="auto">
          <a:xfrm>
            <a:off x="8513762" y="3359150"/>
            <a:ext cx="350837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1C2E3278-9AE1-450B-822E-87EFA08580D8}" type="datetime'''''''''''''''''T''''''''''o''ta''''''''''''''''''''l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Total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94" name="矩形 193"/>
          <p:cNvSpPr/>
          <p:nvPr>
            <p:custDataLst>
              <p:tags r:id="rId33"/>
            </p:custDataLst>
          </p:nvPr>
        </p:nvSpPr>
        <p:spPr bwMode="auto">
          <a:xfrm>
            <a:off x="7723187" y="3359150"/>
            <a:ext cx="590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4E082FDD-6142-40D7-887D-52B1074E2B47}" type="datetime'''L''''''e''''v''''''''''''''''''e''''l'' ''''''''2''+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Level 2+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70" name="矩形 69"/>
          <p:cNvSpPr/>
          <p:nvPr>
            <p:custDataLst>
              <p:tags r:id="rId34"/>
            </p:custDataLst>
          </p:nvPr>
        </p:nvSpPr>
        <p:spPr bwMode="auto">
          <a:xfrm>
            <a:off x="7913687" y="3074987"/>
            <a:ext cx="209550" cy="182562"/>
          </a:xfrm>
          <a:prstGeom prst="rect">
            <a:avLst/>
          </a:prstGeom>
          <a:solidFill>
            <a:srgbClr val="C3CFE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EB378F21-3FE3-4754-A39C-D354D4566BDB}" type="datetime'''''''''''''''''''''''''''34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34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93" name="矩形 192"/>
          <p:cNvSpPr/>
          <p:nvPr>
            <p:custDataLst>
              <p:tags r:id="rId35"/>
            </p:custDataLst>
          </p:nvPr>
        </p:nvSpPr>
        <p:spPr bwMode="auto">
          <a:xfrm>
            <a:off x="6973887" y="3359150"/>
            <a:ext cx="746125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09ED44D4-C296-4234-86C5-FA15A7BE6608}" type="datetime'Sin''''o''''p''''''''h''a''''''''''''''''''''''rm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Sinopharm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36"/>
            </p:custDataLst>
          </p:nvPr>
        </p:nvCxnSpPr>
        <p:spPr bwMode="auto">
          <a:xfrm>
            <a:off x="8166100" y="3897312"/>
            <a:ext cx="285750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直接连接符 71"/>
          <p:cNvCxnSpPr/>
          <p:nvPr>
            <p:custDataLst>
              <p:tags r:id="rId37"/>
            </p:custDataLst>
          </p:nvPr>
        </p:nvCxnSpPr>
        <p:spPr bwMode="auto">
          <a:xfrm>
            <a:off x="7518400" y="4183062"/>
            <a:ext cx="285750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2" name="对象 201"/>
          <p:cNvGraphicFramePr>
            <a:graphicFrameLocks noChangeAspect="1"/>
          </p:cNvGraphicFramePr>
          <p:nvPr/>
        </p:nvGraphicFramePr>
        <p:xfrm>
          <a:off x="6918325" y="3544887"/>
          <a:ext cx="2143061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图表" r:id="rId38" imgW="2143061" imgH="914535" progId="MSGraph.Chart.8">
                  <p:embed/>
                </p:oleObj>
              </mc:Choice>
              <mc:Fallback>
                <p:oleObj name="图表" r:id="rId38" imgW="2143061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9"/>
                      <a:stretch>
                        <a:fillRect/>
                      </a:stretch>
                    </p:blipFill>
                    <p:spPr>
                      <a:xfrm>
                        <a:off x="6918325" y="3544887"/>
                        <a:ext cx="2143061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3" name="矩形 202"/>
          <p:cNvSpPr/>
          <p:nvPr>
            <p:custDataLst>
              <p:tags r:id="rId40"/>
            </p:custDataLst>
          </p:nvPr>
        </p:nvSpPr>
        <p:spPr bwMode="auto">
          <a:xfrm>
            <a:off x="8456612" y="4408487"/>
            <a:ext cx="350837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960282A6-02F2-4671-83C1-B0C15DF08CC0}" type="datetime'''''''''''''''''''''T''''''''''''o''''''''ta''''''''l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Total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05" name="矩形 204"/>
          <p:cNvSpPr/>
          <p:nvPr>
            <p:custDataLst>
              <p:tags r:id="rId41"/>
            </p:custDataLst>
          </p:nvPr>
        </p:nvSpPr>
        <p:spPr bwMode="auto">
          <a:xfrm>
            <a:off x="7689850" y="4408487"/>
            <a:ext cx="590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43C73167-01EB-4517-8F56-E4AEA6D209B6}" type="datetime'''''''''L''e''ve''l'' ''2''''''''''''''''''''''''''''''+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Level 2+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04" name="矩形 203"/>
          <p:cNvSpPr/>
          <p:nvPr>
            <p:custDataLst>
              <p:tags r:id="rId42"/>
            </p:custDataLst>
          </p:nvPr>
        </p:nvSpPr>
        <p:spPr bwMode="auto">
          <a:xfrm>
            <a:off x="7053262" y="4408487"/>
            <a:ext cx="568325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BE205A1A-3AA9-4DC6-B433-B09DDBE1BAE4}" type="datetime'''''''''C''''''''''h''''''''''''e''''''''''''nk''''''''''a''i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Chenkai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123" name="矩形 122"/>
          <p:cNvSpPr/>
          <p:nvPr>
            <p:custDataLst>
              <p:tags r:id="rId43"/>
            </p:custDataLst>
          </p:nvPr>
        </p:nvSpPr>
        <p:spPr bwMode="auto">
          <a:xfrm>
            <a:off x="7273925" y="4124325"/>
            <a:ext cx="125412" cy="182562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78245567-50EF-4718-BD90-0950F568F3ED}" type="datetime'''''''''''''''''''''''''''''9''''''''''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9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06" name="TextBox 146"/>
          <p:cNvSpPr txBox="1">
            <a:spLocks noChangeArrowheads="1"/>
          </p:cNvSpPr>
          <p:nvPr>
            <p:custDataLst>
              <p:tags r:id="rId44"/>
            </p:custDataLst>
          </p:nvPr>
        </p:nvSpPr>
        <p:spPr bwMode="auto">
          <a:xfrm>
            <a:off x="1331640" y="4746625"/>
            <a:ext cx="1512000" cy="5539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defRPr/>
            </a:pPr>
            <a:r>
              <a:rPr lang="en-US" altLang="zh-CN" sz="1200" b="1" smtClean="0">
                <a:latin typeface="+mn-lt"/>
                <a:ea typeface="宋体" pitchFamily="2" charset="-122"/>
              </a:rPr>
              <a:t>By region</a:t>
            </a:r>
            <a:endParaRPr lang="en-US" altLang="zh-CN" sz="1200" b="1" smtClean="0">
              <a:latin typeface="+mn-lt"/>
            </a:endParaRPr>
          </a:p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smtClean="0">
                <a:solidFill>
                  <a:srgbClr val="000000"/>
                </a:solidFill>
                <a:latin typeface="+mn-lt"/>
              </a:rPr>
              <a:t>One-level distribution</a:t>
            </a:r>
            <a:endParaRPr lang="en-US" altLang="zh-CN" sz="1200" smtClean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TextBox 146"/>
          <p:cNvSpPr txBox="1">
            <a:spLocks noChangeArrowheads="1"/>
          </p:cNvSpPr>
          <p:nvPr>
            <p:custDataLst>
              <p:tags r:id="rId45"/>
            </p:custDataLst>
          </p:nvPr>
        </p:nvSpPr>
        <p:spPr bwMode="auto">
          <a:xfrm>
            <a:off x="4427438" y="4931876"/>
            <a:ext cx="2232000" cy="5539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Leverage large number of level 1 distributors to cover the top ~200 cities</a:t>
            </a:r>
          </a:p>
        </p:txBody>
      </p:sp>
      <p:sp>
        <p:nvSpPr>
          <p:cNvPr id="221" name="TextBox 146"/>
          <p:cNvSpPr txBox="1">
            <a:spLocks noChangeArrowheads="1"/>
          </p:cNvSpPr>
          <p:nvPr>
            <p:custDataLst>
              <p:tags r:id="rId46"/>
            </p:custDataLst>
          </p:nvPr>
        </p:nvSpPr>
        <p:spPr bwMode="auto">
          <a:xfrm>
            <a:off x="1331740" y="2042696"/>
            <a:ext cx="151200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Class-2 hospitals and below</a:t>
            </a:r>
          </a:p>
        </p:txBody>
      </p:sp>
      <p:sp>
        <p:nvSpPr>
          <p:cNvPr id="222" name="TextBox 146"/>
          <p:cNvSpPr txBox="1">
            <a:spLocks noChangeArrowheads="1"/>
          </p:cNvSpPr>
          <p:nvPr>
            <p:custDataLst>
              <p:tags r:id="rId47"/>
            </p:custDataLst>
          </p:nvPr>
        </p:nvSpPr>
        <p:spPr bwMode="auto">
          <a:xfrm>
            <a:off x="4428232" y="2042696"/>
            <a:ext cx="2232000" cy="5539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b="1" smtClean="0">
                <a:latin typeface="+mn-lt"/>
              </a:rPr>
              <a:t>Leverage level 1 distributors </a:t>
            </a:r>
            <a:r>
              <a:rPr lang="en-US" altLang="zh-CN" sz="1200" smtClean="0">
                <a:latin typeface="+mn-lt"/>
              </a:rPr>
              <a:t>to cover class-2 hospitals and below</a:t>
            </a:r>
          </a:p>
        </p:txBody>
      </p:sp>
      <p:sp>
        <p:nvSpPr>
          <p:cNvPr id="223" name="TextBox 146"/>
          <p:cNvSpPr txBox="1">
            <a:spLocks noChangeArrowheads="1"/>
          </p:cNvSpPr>
          <p:nvPr>
            <p:custDataLst>
              <p:tags r:id="rId48"/>
            </p:custDataLst>
          </p:nvPr>
        </p:nvSpPr>
        <p:spPr bwMode="auto">
          <a:xfrm>
            <a:off x="1331740" y="3661026"/>
            <a:ext cx="151200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Conventional open product line</a:t>
            </a:r>
          </a:p>
        </p:txBody>
      </p:sp>
      <p:sp>
        <p:nvSpPr>
          <p:cNvPr id="224" name="TextBox 146"/>
          <p:cNvSpPr txBox="1">
            <a:spLocks noChangeArrowheads="1"/>
          </p:cNvSpPr>
          <p:nvPr>
            <p:custDataLst>
              <p:tags r:id="rId49"/>
            </p:custDataLst>
          </p:nvPr>
        </p:nvSpPr>
        <p:spPr bwMode="auto">
          <a:xfrm>
            <a:off x="4428232" y="3661026"/>
            <a:ext cx="2232000" cy="9233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b="1" smtClean="0">
                <a:latin typeface="+mn-lt"/>
              </a:rPr>
              <a:t>Entrusts Shanghai Chenkai as exclusive national distributor</a:t>
            </a:r>
            <a:r>
              <a:rPr lang="en-US" altLang="zh-CN" sz="1200" smtClean="0">
                <a:latin typeface="+mn-lt"/>
              </a:rPr>
              <a:t> in conventional open catheter, heavily deploy level 2+ distributors</a:t>
            </a:r>
          </a:p>
        </p:txBody>
      </p:sp>
      <p:cxnSp>
        <p:nvCxnSpPr>
          <p:cNvPr id="241" name="直接连接符 46"/>
          <p:cNvCxnSpPr>
            <a:cxnSpLocks noChangeShapeType="1"/>
          </p:cNvCxnSpPr>
          <p:nvPr>
            <p:custDataLst>
              <p:tags r:id="rId50"/>
            </p:custDataLst>
          </p:nvPr>
        </p:nvCxnSpPr>
        <p:spPr bwMode="auto">
          <a:xfrm flipV="1">
            <a:off x="1331740" y="1992729"/>
            <a:ext cx="7452000" cy="0"/>
          </a:xfrm>
          <a:prstGeom prst="line">
            <a:avLst/>
          </a:prstGeom>
          <a:noFill/>
          <a:ln w="9525" algn="ctr">
            <a:solidFill>
              <a:schemeClr val="tx2">
                <a:lumMod val="50000"/>
                <a:lumOff val="50000"/>
              </a:schemeClr>
            </a:solidFill>
            <a:prstDash val="lgDash"/>
            <a:round/>
          </a:ln>
        </p:spPr>
      </p:cxnSp>
      <p:cxnSp>
        <p:nvCxnSpPr>
          <p:cNvPr id="242" name="直接连接符 46"/>
          <p:cNvCxnSpPr>
            <a:cxnSpLocks noChangeShapeType="1"/>
          </p:cNvCxnSpPr>
          <p:nvPr>
            <p:custDataLst>
              <p:tags r:id="rId51"/>
            </p:custDataLst>
          </p:nvPr>
        </p:nvCxnSpPr>
        <p:spPr bwMode="auto">
          <a:xfrm flipV="1">
            <a:off x="1331740" y="3611562"/>
            <a:ext cx="7452000" cy="0"/>
          </a:xfrm>
          <a:prstGeom prst="line">
            <a:avLst/>
          </a:prstGeom>
          <a:noFill/>
          <a:ln w="9525" algn="ctr">
            <a:solidFill>
              <a:schemeClr val="tx2">
                <a:lumMod val="50000"/>
                <a:lumOff val="50000"/>
              </a:schemeClr>
            </a:solidFill>
            <a:prstDash val="lgDash"/>
            <a:round/>
          </a:ln>
        </p:spPr>
      </p:cxnSp>
      <p:sp>
        <p:nvSpPr>
          <p:cNvPr id="243" name="等腰三角形 242"/>
          <p:cNvSpPr/>
          <p:nvPr>
            <p:custDataLst>
              <p:tags r:id="rId52"/>
            </p:custDataLst>
          </p:nvPr>
        </p:nvSpPr>
        <p:spPr>
          <a:xfrm rot="5400000">
            <a:off x="6570256" y="2308225"/>
            <a:ext cx="504000" cy="108000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312" tIns="45657" rIns="91312" bIns="45657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200">
              <a:latin typeface="+mj-lt"/>
            </a:endParaRPr>
          </a:p>
        </p:txBody>
      </p:sp>
      <p:sp>
        <p:nvSpPr>
          <p:cNvPr id="245" name="等腰三角形 244"/>
          <p:cNvSpPr/>
          <p:nvPr>
            <p:custDataLst>
              <p:tags r:id="rId53"/>
            </p:custDataLst>
          </p:nvPr>
        </p:nvSpPr>
        <p:spPr>
          <a:xfrm rot="5400000">
            <a:off x="6570256" y="1574680"/>
            <a:ext cx="504000" cy="108000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312" tIns="45657" rIns="91312" bIns="45657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200">
              <a:latin typeface="+mj-lt"/>
            </a:endParaRPr>
          </a:p>
        </p:txBody>
      </p:sp>
      <p:sp>
        <p:nvSpPr>
          <p:cNvPr id="247" name="等腰三角形 246"/>
          <p:cNvSpPr/>
          <p:nvPr>
            <p:custDataLst>
              <p:tags r:id="rId54"/>
            </p:custDataLst>
          </p:nvPr>
        </p:nvSpPr>
        <p:spPr>
          <a:xfrm rot="5400000">
            <a:off x="6570256" y="3236912"/>
            <a:ext cx="504000" cy="108000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312" tIns="45657" rIns="91312" bIns="45657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200">
              <a:latin typeface="+mj-lt"/>
            </a:endParaRPr>
          </a:p>
        </p:txBody>
      </p:sp>
      <p:sp>
        <p:nvSpPr>
          <p:cNvPr id="249" name="等腰三角形 248"/>
          <p:cNvSpPr/>
          <p:nvPr>
            <p:custDataLst>
              <p:tags r:id="rId55"/>
            </p:custDataLst>
          </p:nvPr>
        </p:nvSpPr>
        <p:spPr>
          <a:xfrm rot="5400000">
            <a:off x="6570256" y="4025900"/>
            <a:ext cx="504000" cy="108000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312" tIns="45657" rIns="91312" bIns="45657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200">
              <a:latin typeface="+mj-lt"/>
            </a:endParaRPr>
          </a:p>
        </p:txBody>
      </p:sp>
      <p:sp>
        <p:nvSpPr>
          <p:cNvPr id="251" name="等腰三角形 250"/>
          <p:cNvSpPr/>
          <p:nvPr>
            <p:custDataLst>
              <p:tags r:id="rId56"/>
            </p:custDataLst>
          </p:nvPr>
        </p:nvSpPr>
        <p:spPr>
          <a:xfrm rot="5400000">
            <a:off x="6570256" y="5013325"/>
            <a:ext cx="504000" cy="108000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312" tIns="45657" rIns="91312" bIns="45657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200">
              <a:latin typeface="+mj-lt"/>
            </a:endParaRPr>
          </a:p>
        </p:txBody>
      </p:sp>
      <p:sp>
        <p:nvSpPr>
          <p:cNvPr id="65" name="TextBox 146"/>
          <p:cNvSpPr txBox="1">
            <a:spLocks noChangeArrowheads="1"/>
          </p:cNvSpPr>
          <p:nvPr>
            <p:custDataLst>
              <p:tags r:id="rId57"/>
            </p:custDataLst>
          </p:nvPr>
        </p:nvSpPr>
        <p:spPr bwMode="auto">
          <a:xfrm>
            <a:off x="2892546" y="1087448"/>
            <a:ext cx="14400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n-lt"/>
                <a:ea typeface="宋体" pitchFamily="2" charset="-122"/>
              </a:rPr>
              <a:t>Product line</a:t>
            </a:r>
            <a:endParaRPr lang="en-US" altLang="zh-CN" sz="1200">
              <a:latin typeface="+mn-lt"/>
              <a:ea typeface="宋体" pitchFamily="2" charset="-122"/>
            </a:endParaRPr>
          </a:p>
        </p:txBody>
      </p:sp>
      <p:sp>
        <p:nvSpPr>
          <p:cNvPr id="66" name="TextBox 146"/>
          <p:cNvSpPr txBox="1">
            <a:spLocks noChangeArrowheads="1"/>
          </p:cNvSpPr>
          <p:nvPr>
            <p:custDataLst>
              <p:tags r:id="rId58"/>
            </p:custDataLst>
          </p:nvPr>
        </p:nvSpPr>
        <p:spPr bwMode="auto">
          <a:xfrm>
            <a:off x="2892546" y="1595444"/>
            <a:ext cx="15480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Full product line</a:t>
            </a:r>
          </a:p>
        </p:txBody>
      </p:sp>
      <p:sp>
        <p:nvSpPr>
          <p:cNvPr id="76" name="TextBox 146"/>
          <p:cNvSpPr txBox="1">
            <a:spLocks noChangeArrowheads="1"/>
          </p:cNvSpPr>
          <p:nvPr>
            <p:custDataLst>
              <p:tags r:id="rId59"/>
            </p:custDataLst>
          </p:nvPr>
        </p:nvSpPr>
        <p:spPr bwMode="auto">
          <a:xfrm>
            <a:off x="2892546" y="2971800"/>
            <a:ext cx="15480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Safety products</a:t>
            </a:r>
          </a:p>
        </p:txBody>
      </p:sp>
      <p:sp>
        <p:nvSpPr>
          <p:cNvPr id="77" name="TextBox 146"/>
          <p:cNvSpPr txBox="1">
            <a:spLocks noChangeArrowheads="1"/>
          </p:cNvSpPr>
          <p:nvPr>
            <p:custDataLst>
              <p:tags r:id="rId60"/>
            </p:custDataLst>
          </p:nvPr>
        </p:nvSpPr>
        <p:spPr bwMode="auto">
          <a:xfrm>
            <a:off x="2891752" y="4931876"/>
            <a:ext cx="15480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Full product line</a:t>
            </a:r>
          </a:p>
        </p:txBody>
      </p:sp>
      <p:sp>
        <p:nvSpPr>
          <p:cNvPr id="78" name="TextBox 146"/>
          <p:cNvSpPr txBox="1">
            <a:spLocks noChangeArrowheads="1"/>
          </p:cNvSpPr>
          <p:nvPr>
            <p:custDataLst>
              <p:tags r:id="rId61"/>
            </p:custDataLst>
          </p:nvPr>
        </p:nvSpPr>
        <p:spPr bwMode="auto">
          <a:xfrm>
            <a:off x="2892546" y="2042696"/>
            <a:ext cx="154800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Mainly low value-add products</a:t>
            </a:r>
          </a:p>
        </p:txBody>
      </p:sp>
      <p:sp>
        <p:nvSpPr>
          <p:cNvPr id="79" name="TextBox 146"/>
          <p:cNvSpPr txBox="1">
            <a:spLocks noChangeArrowheads="1"/>
          </p:cNvSpPr>
          <p:nvPr>
            <p:custDataLst>
              <p:tags r:id="rId62"/>
            </p:custDataLst>
          </p:nvPr>
        </p:nvSpPr>
        <p:spPr bwMode="auto">
          <a:xfrm>
            <a:off x="2892546" y="3661026"/>
            <a:ext cx="154800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Conventional open products</a:t>
            </a:r>
          </a:p>
        </p:txBody>
      </p:sp>
      <p:sp>
        <p:nvSpPr>
          <p:cNvPr id="80" name="TextBox 146"/>
          <p:cNvSpPr txBox="1">
            <a:spLocks noChangeArrowheads="1"/>
          </p:cNvSpPr>
          <p:nvPr>
            <p:custDataLst>
              <p:tags r:id="rId63"/>
            </p:custDataLst>
          </p:nvPr>
        </p:nvSpPr>
        <p:spPr bwMode="auto">
          <a:xfrm>
            <a:off x="1331640" y="5599112"/>
            <a:ext cx="151200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smtClean="0">
                <a:solidFill>
                  <a:srgbClr val="000000"/>
                </a:solidFill>
                <a:latin typeface="+mn-lt"/>
              </a:rPr>
              <a:t>Two-level distribution</a:t>
            </a:r>
            <a:endParaRPr lang="en-US" altLang="zh-CN" sz="1200" smtClean="0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146"/>
          <p:cNvSpPr txBox="1">
            <a:spLocks noChangeArrowheads="1"/>
          </p:cNvSpPr>
          <p:nvPr>
            <p:custDataLst>
              <p:tags r:id="rId64"/>
            </p:custDataLst>
          </p:nvPr>
        </p:nvSpPr>
        <p:spPr bwMode="auto">
          <a:xfrm>
            <a:off x="2891752" y="5599112"/>
            <a:ext cx="15480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Full product line</a:t>
            </a:r>
          </a:p>
        </p:txBody>
      </p:sp>
      <p:sp>
        <p:nvSpPr>
          <p:cNvPr id="82" name="TextBox 146"/>
          <p:cNvSpPr txBox="1">
            <a:spLocks noChangeArrowheads="1"/>
          </p:cNvSpPr>
          <p:nvPr>
            <p:custDataLst>
              <p:tags r:id="rId65"/>
            </p:custDataLst>
          </p:nvPr>
        </p:nvSpPr>
        <p:spPr bwMode="auto">
          <a:xfrm>
            <a:off x="4427438" y="5599112"/>
            <a:ext cx="223200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Covering adjacent lower tier market through level 2</a:t>
            </a:r>
            <a:endParaRPr lang="en-US" altLang="zh-CN" sz="1200" smtClean="0">
              <a:solidFill>
                <a:srgbClr val="FF0000"/>
              </a:solidFill>
              <a:latin typeface="+mn-lt"/>
            </a:endParaRPr>
          </a:p>
        </p:txBody>
      </p:sp>
      <p:cxnSp>
        <p:nvCxnSpPr>
          <p:cNvPr id="83" name="直接连接符 46"/>
          <p:cNvCxnSpPr>
            <a:cxnSpLocks noChangeShapeType="1"/>
          </p:cNvCxnSpPr>
          <p:nvPr>
            <p:custDataLst>
              <p:tags r:id="rId66"/>
            </p:custDataLst>
          </p:nvPr>
        </p:nvCxnSpPr>
        <p:spPr bwMode="auto">
          <a:xfrm flipV="1">
            <a:off x="1331740" y="5516562"/>
            <a:ext cx="7452000" cy="0"/>
          </a:xfrm>
          <a:prstGeom prst="line">
            <a:avLst/>
          </a:prstGeom>
          <a:noFill/>
          <a:ln w="9525" algn="ctr">
            <a:solidFill>
              <a:schemeClr val="tx2">
                <a:lumMod val="50000"/>
                <a:lumOff val="50000"/>
              </a:schemeClr>
            </a:solidFill>
            <a:prstDash val="lgDash"/>
            <a:round/>
          </a:ln>
        </p:spPr>
      </p:cxnSp>
      <p:cxnSp>
        <p:nvCxnSpPr>
          <p:cNvPr id="92" name="直接连接符 91"/>
          <p:cNvCxnSpPr/>
          <p:nvPr>
            <p:custDataLst>
              <p:tags r:id="rId67"/>
            </p:custDataLst>
          </p:nvPr>
        </p:nvCxnSpPr>
        <p:spPr bwMode="auto">
          <a:xfrm>
            <a:off x="7594600" y="6040437"/>
            <a:ext cx="266700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直接连接符 92"/>
          <p:cNvCxnSpPr/>
          <p:nvPr>
            <p:custDataLst>
              <p:tags r:id="rId68"/>
            </p:custDataLst>
          </p:nvPr>
        </p:nvCxnSpPr>
        <p:spPr bwMode="auto">
          <a:xfrm>
            <a:off x="8194675" y="5745162"/>
            <a:ext cx="266700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6" name="对象 85"/>
          <p:cNvGraphicFramePr>
            <a:graphicFrameLocks noChangeAspect="1"/>
          </p:cNvGraphicFramePr>
          <p:nvPr/>
        </p:nvGraphicFramePr>
        <p:xfrm>
          <a:off x="7032625" y="5649912"/>
          <a:ext cx="2000351" cy="914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9" name="图表" r:id="rId69" imgW="2000262" imgH="914535" progId="MSGraph.Chart.8">
                  <p:embed/>
                </p:oleObj>
              </mc:Choice>
              <mc:Fallback>
                <p:oleObj name="图表" r:id="rId69" imgW="2000262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0"/>
                      <a:stretch>
                        <a:fillRect/>
                      </a:stretch>
                    </p:blipFill>
                    <p:spPr>
                      <a:xfrm>
                        <a:off x="7032625" y="5649912"/>
                        <a:ext cx="2000351" cy="914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7" name="矩形 86"/>
          <p:cNvSpPr/>
          <p:nvPr>
            <p:custDataLst>
              <p:tags r:id="rId71"/>
            </p:custDataLst>
          </p:nvPr>
        </p:nvSpPr>
        <p:spPr bwMode="auto">
          <a:xfrm>
            <a:off x="8453437" y="6240462"/>
            <a:ext cx="350837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5FF29363-B3A6-46E8-AE03-A473755692C7}" type="datetime'''''''''''T''''''o''t''''''''''''''''''a''''''''l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Total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94" name="矩形 93"/>
          <p:cNvSpPr/>
          <p:nvPr>
            <p:custDataLst>
              <p:tags r:id="rId72"/>
            </p:custDataLst>
          </p:nvPr>
        </p:nvSpPr>
        <p:spPr bwMode="auto">
          <a:xfrm>
            <a:off x="8523287" y="5537200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rtlCol="0" anchor="b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A905F375-750D-49C7-B079-BF33C1BED982}" type="datetime'''''''''''''''''''4''0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40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88" name="矩形 87"/>
          <p:cNvSpPr/>
          <p:nvPr>
            <p:custDataLst>
              <p:tags r:id="rId73"/>
            </p:custDataLst>
          </p:nvPr>
        </p:nvSpPr>
        <p:spPr bwMode="auto">
          <a:xfrm>
            <a:off x="7777162" y="6240462"/>
            <a:ext cx="5016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913CDF3E-CFC3-47FD-9D57-6C21F24ACC39}" type="datetime'''''L''''e''''''''''''v''''''e''''l'''''' ''''''2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Level 2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95" name="矩形 94"/>
          <p:cNvSpPr/>
          <p:nvPr>
            <p:custDataLst>
              <p:tags r:id="rId74"/>
            </p:custDataLst>
          </p:nvPr>
        </p:nvSpPr>
        <p:spPr bwMode="auto">
          <a:xfrm>
            <a:off x="7366000" y="5978525"/>
            <a:ext cx="125412" cy="182562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4BB47111-328C-40EB-B13A-AC28072C9D9D}" type="datetime'''''''''''7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7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89" name="矩形 88"/>
          <p:cNvSpPr/>
          <p:nvPr>
            <p:custDataLst>
              <p:tags r:id="rId75"/>
            </p:custDataLst>
          </p:nvPr>
        </p:nvSpPr>
        <p:spPr bwMode="auto">
          <a:xfrm>
            <a:off x="7177087" y="6240462"/>
            <a:ext cx="5016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4482A21E-2C1D-49D6-B0C1-B462B534299E}" type="datetime'L''''''''''''''e''ve''''''''''''l'''''''''''''' 1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Level 1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96" name="矩形 95"/>
          <p:cNvSpPr/>
          <p:nvPr>
            <p:custDataLst>
              <p:tags r:id="rId76"/>
            </p:custDataLst>
          </p:nvPr>
        </p:nvSpPr>
        <p:spPr bwMode="gray">
          <a:xfrm>
            <a:off x="8523287" y="5830887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C3178032-70C9-4F02-84AE-C7308B4C4F46}" type="datetime'''''4''''''''''0'''''''''''''''''''''''''''''''''''''''''''">
              <a:rPr lang="en-US" altLang="zh-CN" sz="1200" smtClean="0">
                <a:solidFill>
                  <a:schemeClr val="bg1"/>
                </a:solidFill>
                <a:latin typeface="Arial"/>
                <a:ea typeface="宋体"/>
                <a:sym typeface="Arial"/>
              </a:rPr>
              <a:pPr algn="ctr"/>
              <a:t>40</a:t>
            </a:fld>
            <a:endParaRPr lang="en-US" altLang="zh-CN" sz="1200">
              <a:solidFill>
                <a:schemeClr val="bg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91" name="等腰三角形 90"/>
          <p:cNvSpPr/>
          <p:nvPr>
            <p:custDataLst>
              <p:tags r:id="rId77"/>
            </p:custDataLst>
          </p:nvPr>
        </p:nvSpPr>
        <p:spPr>
          <a:xfrm rot="5400000">
            <a:off x="6570256" y="5899150"/>
            <a:ext cx="504000" cy="108000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312" tIns="45657" rIns="91312" bIns="45657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200">
              <a:latin typeface="+mj-lt"/>
            </a:endParaRPr>
          </a:p>
        </p:txBody>
      </p:sp>
      <p:graphicFrame>
        <p:nvGraphicFramePr>
          <p:cNvPr id="100" name="对象 99"/>
          <p:cNvGraphicFramePr>
            <a:graphicFrameLocks noChangeAspect="1"/>
          </p:cNvGraphicFramePr>
          <p:nvPr/>
        </p:nvGraphicFramePr>
        <p:xfrm>
          <a:off x="7032625" y="2154237"/>
          <a:ext cx="1381017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0" name="图表" r:id="rId78" imgW="1381017" imgH="914535" progId="MSGraph.Chart.8">
                  <p:embed/>
                </p:oleObj>
              </mc:Choice>
              <mc:Fallback>
                <p:oleObj name="图表" r:id="rId78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9"/>
                      <a:stretch>
                        <a:fillRect/>
                      </a:stretch>
                    </p:blipFill>
                    <p:spPr>
                      <a:xfrm>
                        <a:off x="7032625" y="2154237"/>
                        <a:ext cx="1381017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" name="矩形 101"/>
          <p:cNvSpPr/>
          <p:nvPr>
            <p:custDataLst>
              <p:tags r:id="rId80"/>
            </p:custDataLst>
          </p:nvPr>
        </p:nvSpPr>
        <p:spPr bwMode="auto">
          <a:xfrm>
            <a:off x="7177087" y="2587625"/>
            <a:ext cx="5016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23253175-F76D-4E3E-BC7A-83FEADA2C0D3}" type="datetime'''Lev''''''e''l'''''''''''''''''''' ''''1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Level 1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03" name="矩形 102"/>
          <p:cNvSpPr/>
          <p:nvPr>
            <p:custDataLst>
              <p:tags r:id="rId81"/>
            </p:custDataLst>
          </p:nvPr>
        </p:nvSpPr>
        <p:spPr bwMode="auto">
          <a:xfrm>
            <a:off x="7323137" y="2293937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AEA2384D-241E-41CD-8DD2-49D217345ACE}" type="datetime'''''4''''''''''''''''''''''''''''''''''''''''''''0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40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06" name="矩形 105"/>
          <p:cNvSpPr/>
          <p:nvPr>
            <p:custDataLst>
              <p:tags r:id="rId82"/>
            </p:custDataLst>
          </p:nvPr>
        </p:nvSpPr>
        <p:spPr>
          <a:xfrm>
            <a:off x="7262976" y="2166269"/>
            <a:ext cx="324000" cy="108000"/>
          </a:xfrm>
          <a:prstGeom prst="rect">
            <a:avLst/>
          </a:prstGeom>
          <a:ln w="9525">
            <a:solidFill>
              <a:schemeClr val="tx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" name="TextBox 106"/>
          <p:cNvSpPr txBox="1"/>
          <p:nvPr>
            <p:custDataLst>
              <p:tags r:id="rId83"/>
            </p:custDataLst>
          </p:nvPr>
        </p:nvSpPr>
        <p:spPr bwMode="auto">
          <a:xfrm>
            <a:off x="7320336" y="2122257"/>
            <a:ext cx="216000" cy="18466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marR="0" indent="0" algn="ctr" defTabSz="91281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200" i="0" u="none" strike="noStrike" kern="0" cap="none" spc="0" normalizeH="0" baseline="0" noProof="0" smtClean="0">
                <a:ln>
                  <a:noFill/>
                </a:ln>
                <a:effectLst/>
                <a:uLnTx/>
                <a:uFillTx/>
                <a:latin typeface="+mj-lt"/>
                <a:ea typeface="华文楷体" pitchFamily="2" charset="-122"/>
                <a:cs typeface="+mj-cs"/>
              </a:rPr>
              <a:t>+6</a:t>
            </a:r>
            <a:endParaRPr kumimoji="0" lang="zh-CN" altLang="en-US" sz="1200" i="0" u="none" strike="noStrike" kern="0" cap="none" spc="0" normalizeH="0" baseline="0" noProof="0" smtClean="0">
              <a:ln>
                <a:noFill/>
              </a:ln>
              <a:effectLst/>
              <a:uLnTx/>
              <a:uFillTx/>
              <a:latin typeface="+mj-lt"/>
              <a:ea typeface="华文楷体" pitchFamily="2" charset="-122"/>
              <a:cs typeface="+mj-cs"/>
            </a:endParaRPr>
          </a:p>
        </p:txBody>
      </p:sp>
      <p:sp>
        <p:nvSpPr>
          <p:cNvPr id="108" name="矩形 107"/>
          <p:cNvSpPr/>
          <p:nvPr>
            <p:custDataLst>
              <p:tags r:id="rId84"/>
            </p:custDataLst>
          </p:nvPr>
        </p:nvSpPr>
        <p:spPr>
          <a:xfrm>
            <a:off x="7848400" y="2964402"/>
            <a:ext cx="324000" cy="108000"/>
          </a:xfrm>
          <a:prstGeom prst="rect">
            <a:avLst/>
          </a:prstGeom>
          <a:ln w="9525">
            <a:solidFill>
              <a:schemeClr val="tx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" name="TextBox 108"/>
          <p:cNvSpPr txBox="1"/>
          <p:nvPr>
            <p:custDataLst>
              <p:tags r:id="rId85"/>
            </p:custDataLst>
          </p:nvPr>
        </p:nvSpPr>
        <p:spPr bwMode="auto">
          <a:xfrm>
            <a:off x="7905760" y="2920390"/>
            <a:ext cx="216000" cy="18466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marR="0" indent="0" algn="ctr" defTabSz="91281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200" i="0" u="none" strike="noStrike" kern="0" cap="none" spc="0" normalizeH="0" baseline="0" noProof="0" smtClean="0">
                <a:ln>
                  <a:noFill/>
                </a:ln>
                <a:effectLst/>
                <a:uLnTx/>
                <a:uFillTx/>
                <a:latin typeface="+mj-lt"/>
                <a:ea typeface="华文楷体" pitchFamily="2" charset="-122"/>
                <a:cs typeface="+mj-cs"/>
              </a:rPr>
              <a:t>+6</a:t>
            </a:r>
            <a:endParaRPr kumimoji="0" lang="zh-CN" altLang="en-US" sz="1200" i="0" u="none" strike="noStrike" kern="0" cap="none" spc="0" normalizeH="0" baseline="0" noProof="0" smtClean="0">
              <a:ln>
                <a:noFill/>
              </a:ln>
              <a:effectLst/>
              <a:uLnTx/>
              <a:uFillTx/>
              <a:latin typeface="+mj-lt"/>
              <a:ea typeface="华文楷体" pitchFamily="2" charset="-122"/>
              <a:cs typeface="+mj-cs"/>
            </a:endParaRPr>
          </a:p>
        </p:txBody>
      </p:sp>
      <p:sp>
        <p:nvSpPr>
          <p:cNvPr id="110" name="矩形 109"/>
          <p:cNvSpPr/>
          <p:nvPr>
            <p:custDataLst>
              <p:tags r:id="rId86"/>
            </p:custDataLst>
          </p:nvPr>
        </p:nvSpPr>
        <p:spPr>
          <a:xfrm>
            <a:off x="7176320" y="4044522"/>
            <a:ext cx="324000" cy="108000"/>
          </a:xfrm>
          <a:prstGeom prst="rect">
            <a:avLst/>
          </a:prstGeom>
          <a:ln w="9525">
            <a:solidFill>
              <a:schemeClr val="tx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1" name="TextBox 110"/>
          <p:cNvSpPr txBox="1"/>
          <p:nvPr>
            <p:custDataLst>
              <p:tags r:id="rId87"/>
            </p:custDataLst>
          </p:nvPr>
        </p:nvSpPr>
        <p:spPr bwMode="auto">
          <a:xfrm>
            <a:off x="7233680" y="4000510"/>
            <a:ext cx="216000" cy="18466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marR="0" indent="0" algn="ctr" defTabSz="91281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200" i="0" u="none" strike="noStrike" kern="0" cap="none" spc="0" normalizeH="0" baseline="0" noProof="0" smtClean="0">
                <a:ln>
                  <a:noFill/>
                </a:ln>
                <a:effectLst/>
                <a:uLnTx/>
                <a:uFillTx/>
                <a:latin typeface="+mj-lt"/>
                <a:ea typeface="华文楷体" pitchFamily="2" charset="-122"/>
                <a:cs typeface="+mj-cs"/>
              </a:rPr>
              <a:t>+6</a:t>
            </a:r>
            <a:endParaRPr kumimoji="0" lang="zh-CN" altLang="en-US" sz="1200" i="0" u="none" strike="noStrike" kern="0" cap="none" spc="0" normalizeH="0" baseline="0" noProof="0" smtClean="0">
              <a:ln>
                <a:noFill/>
              </a:ln>
              <a:effectLst/>
              <a:uLnTx/>
              <a:uFillTx/>
              <a:latin typeface="+mj-lt"/>
              <a:ea typeface="华文楷体" pitchFamily="2" charset="-122"/>
              <a:cs typeface="+mj-cs"/>
            </a:endParaRPr>
          </a:p>
        </p:txBody>
      </p:sp>
      <p:sp>
        <p:nvSpPr>
          <p:cNvPr id="112" name="矩形 111"/>
          <p:cNvSpPr/>
          <p:nvPr>
            <p:custDataLst>
              <p:tags r:id="rId88"/>
            </p:custDataLst>
          </p:nvPr>
        </p:nvSpPr>
        <p:spPr>
          <a:xfrm>
            <a:off x="7252198" y="5881072"/>
            <a:ext cx="324000" cy="108000"/>
          </a:xfrm>
          <a:prstGeom prst="rect">
            <a:avLst/>
          </a:prstGeom>
          <a:ln w="9525">
            <a:solidFill>
              <a:schemeClr val="tx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latin typeface="+mj-lt"/>
            </a:endParaRPr>
          </a:p>
        </p:txBody>
      </p:sp>
      <p:sp>
        <p:nvSpPr>
          <p:cNvPr id="113" name="TextBox 112"/>
          <p:cNvSpPr txBox="1"/>
          <p:nvPr>
            <p:custDataLst>
              <p:tags r:id="rId89"/>
            </p:custDataLst>
          </p:nvPr>
        </p:nvSpPr>
        <p:spPr bwMode="auto">
          <a:xfrm>
            <a:off x="7309558" y="5844573"/>
            <a:ext cx="216000" cy="18466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marR="0" indent="0" algn="ctr" defTabSz="91281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1200" kern="0" smtClean="0">
                <a:latin typeface="+mj-lt"/>
                <a:ea typeface="华文楷体" pitchFamily="2" charset="-122"/>
                <a:cs typeface="+mj-cs"/>
              </a:rPr>
              <a:t>+6</a:t>
            </a:r>
            <a:endParaRPr kumimoji="0" lang="zh-CN" altLang="en-US" sz="1200" i="0" u="none" strike="noStrike" kern="0" cap="none" spc="0" normalizeH="0" baseline="0" noProof="0" smtClean="0">
              <a:ln>
                <a:noFill/>
              </a:ln>
              <a:effectLst/>
              <a:uLnTx/>
              <a:uFillTx/>
              <a:latin typeface="+mj-lt"/>
              <a:ea typeface="华文楷体" pitchFamily="2" charset="-122"/>
              <a:cs typeface="+mj-cs"/>
            </a:endParaRPr>
          </a:p>
        </p:txBody>
      </p:sp>
      <p:graphicFrame>
        <p:nvGraphicFramePr>
          <p:cNvPr id="114" name="对象 113"/>
          <p:cNvGraphicFramePr>
            <a:graphicFrameLocks noChangeAspect="1"/>
          </p:cNvGraphicFramePr>
          <p:nvPr/>
        </p:nvGraphicFramePr>
        <p:xfrm>
          <a:off x="7032625" y="4857750"/>
          <a:ext cx="1381017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1" name="图表" r:id="rId90" imgW="1381017" imgH="914535" progId="MSGraph.Chart.8">
                  <p:embed/>
                </p:oleObj>
              </mc:Choice>
              <mc:Fallback>
                <p:oleObj name="图表" r:id="rId90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1"/>
                      <a:stretch>
                        <a:fillRect/>
                      </a:stretch>
                    </p:blipFill>
                    <p:spPr>
                      <a:xfrm>
                        <a:off x="7032625" y="4857750"/>
                        <a:ext cx="1381017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6" name="矩形 115"/>
          <p:cNvSpPr/>
          <p:nvPr>
            <p:custDataLst>
              <p:tags r:id="rId92"/>
            </p:custDataLst>
          </p:nvPr>
        </p:nvSpPr>
        <p:spPr bwMode="auto">
          <a:xfrm>
            <a:off x="7323137" y="4997450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A81A8637-737D-44EE-BA8B-4F87C7F84B67}" type="datetime'''''''''''''''''''''''''''''''''''''''''''''''''4''0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40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15" name="矩形 114"/>
          <p:cNvSpPr/>
          <p:nvPr>
            <p:custDataLst>
              <p:tags r:id="rId93"/>
            </p:custDataLst>
          </p:nvPr>
        </p:nvSpPr>
        <p:spPr bwMode="auto">
          <a:xfrm>
            <a:off x="7177087" y="5291137"/>
            <a:ext cx="5016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DBFB8F57-A2A7-4AA7-BBCE-6270C0F2CD45}" type="datetime'''''''''''''L''''''''''''''e''v''''''''e''''''l'''' ''1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Level 1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17" name="矩形 116"/>
          <p:cNvSpPr/>
          <p:nvPr>
            <p:custDataLst>
              <p:tags r:id="rId94"/>
            </p:custDataLst>
          </p:nvPr>
        </p:nvSpPr>
        <p:spPr>
          <a:xfrm>
            <a:off x="7262812" y="4868862"/>
            <a:ext cx="324000" cy="108000"/>
          </a:xfrm>
          <a:prstGeom prst="rect">
            <a:avLst/>
          </a:prstGeom>
          <a:ln w="9525">
            <a:solidFill>
              <a:schemeClr val="tx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" name="TextBox 117"/>
          <p:cNvSpPr txBox="1"/>
          <p:nvPr>
            <p:custDataLst>
              <p:tags r:id="rId95"/>
            </p:custDataLst>
          </p:nvPr>
        </p:nvSpPr>
        <p:spPr bwMode="auto">
          <a:xfrm>
            <a:off x="7319962" y="4824412"/>
            <a:ext cx="216000" cy="18466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marR="0" indent="0" algn="ctr" defTabSz="91281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200" i="0" u="none" strike="noStrike" kern="0" cap="none" spc="0" normalizeH="0" baseline="0" noProof="0" smtClean="0">
                <a:ln>
                  <a:noFill/>
                </a:ln>
                <a:effectLst/>
                <a:uLnTx/>
                <a:uFillTx/>
                <a:latin typeface="+mj-lt"/>
                <a:ea typeface="华文楷体" pitchFamily="2" charset="-122"/>
                <a:cs typeface="+mj-cs"/>
              </a:rPr>
              <a:t>+6</a:t>
            </a:r>
            <a:endParaRPr kumimoji="0" lang="zh-CN" altLang="en-US" sz="1200" i="0" u="none" strike="noStrike" kern="0" cap="none" spc="0" normalizeH="0" baseline="0" noProof="0" smtClean="0">
              <a:ln>
                <a:noFill/>
              </a:ln>
              <a:effectLst/>
              <a:uLnTx/>
              <a:uFillTx/>
              <a:latin typeface="+mj-lt"/>
              <a:ea typeface="华文楷体" pitchFamily="2" charset="-122"/>
              <a:cs typeface="+mj-cs"/>
            </a:endParaRPr>
          </a:p>
        </p:txBody>
      </p:sp>
      <p:sp>
        <p:nvSpPr>
          <p:cNvPr id="119" name="矩形 118"/>
          <p:cNvSpPr/>
          <p:nvPr>
            <p:custDataLst>
              <p:tags r:id="rId96"/>
            </p:custDataLst>
          </p:nvPr>
        </p:nvSpPr>
        <p:spPr>
          <a:xfrm>
            <a:off x="7452320" y="768066"/>
            <a:ext cx="324000" cy="108000"/>
          </a:xfrm>
          <a:prstGeom prst="rect">
            <a:avLst/>
          </a:prstGeom>
          <a:ln w="9525">
            <a:solidFill>
              <a:schemeClr val="tx1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120"/>
          <p:cNvSpPr txBox="1"/>
          <p:nvPr>
            <p:custDataLst>
              <p:tags r:id="rId97"/>
            </p:custDataLst>
          </p:nvPr>
        </p:nvSpPr>
        <p:spPr bwMode="auto">
          <a:xfrm>
            <a:off x="7929823" y="724054"/>
            <a:ext cx="1103063" cy="18466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marR="0" indent="0" defTabSz="91281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1200" b="1" i="0" u="none" strike="noStrike" kern="0" cap="none" spc="0" normalizeH="0" baseline="0" noProof="0" smtClean="0">
                <a:ln>
                  <a:noFill/>
                </a:ln>
                <a:effectLst/>
                <a:uLnTx/>
                <a:uFillTx/>
                <a:latin typeface="+mj-lt"/>
                <a:ea typeface="华文楷体" pitchFamily="2" charset="-122"/>
                <a:cs typeface="+mj-cs"/>
              </a:rPr>
              <a:t>Rebate*</a:t>
            </a:r>
            <a:endParaRPr kumimoji="0" lang="zh-CN" altLang="en-US" sz="1200" b="1" i="0" u="none" strike="noStrike" kern="0" cap="none" spc="0" normalizeH="0" baseline="0" noProof="0" smtClean="0">
              <a:ln>
                <a:noFill/>
              </a:ln>
              <a:effectLst/>
              <a:uLnTx/>
              <a:uFillTx/>
              <a:latin typeface="+mj-lt"/>
              <a:ea typeface="华文楷体" pitchFamily="2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60098" name="Rectangle 2" hidden="1"/>
          <p:cNvGraphicFramePr>
            <a:graphicFrameLocks noChangeAspect="1"/>
          </p:cNvGraphicFramePr>
          <p:nvPr/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2" name="think-cell Slide" r:id="rId2" imgW="158750" imgH="158750" progId="TCLayout.ActiveDocument.1">
                  <p:embed/>
                </p:oleObj>
              </mc:Choice>
              <mc:Fallback>
                <p:oleObj name="think-cell Slide" r:id="rId2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矩形 12" hidden="1"/>
          <p:cNvSpPr/>
          <p:nvPr>
            <p:custDataLst>
              <p:tags r:id="rId4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 smtClean="0">
                <a:latin typeface="Arial"/>
                <a:ea typeface="宋体"/>
                <a:sym typeface="Arial"/>
              </a:rPr>
              <a:t>0</a:t>
            </a:r>
            <a:endParaRPr lang="zh-CN" altLang="en-US" sz="1000">
              <a:latin typeface="Arial"/>
              <a:ea typeface="宋体"/>
              <a:sym typeface="Arial"/>
            </a:endParaRPr>
          </a:p>
        </p:txBody>
      </p:sp>
      <p:sp>
        <p:nvSpPr>
          <p:cNvPr id="129" name="等腰三角形 128"/>
          <p:cNvSpPr/>
          <p:nvPr>
            <p:custDataLst>
              <p:tags r:id="rId5"/>
            </p:custDataLst>
          </p:nvPr>
        </p:nvSpPr>
        <p:spPr>
          <a:xfrm rot="13500000">
            <a:off x="3517900" y="3083797"/>
            <a:ext cx="136525" cy="72000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30" name="矩形 129"/>
          <p:cNvSpPr/>
          <p:nvPr>
            <p:custDataLst>
              <p:tags r:id="rId6"/>
            </p:custDataLst>
          </p:nvPr>
        </p:nvSpPr>
        <p:spPr>
          <a:xfrm>
            <a:off x="3649662" y="3140968"/>
            <a:ext cx="1247200" cy="1152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" name="等腰三角形 118"/>
          <p:cNvSpPr/>
          <p:nvPr>
            <p:custDataLst>
              <p:tags r:id="rId7"/>
            </p:custDataLst>
          </p:nvPr>
        </p:nvSpPr>
        <p:spPr>
          <a:xfrm rot="13500000">
            <a:off x="1709737" y="4739980"/>
            <a:ext cx="136525" cy="72000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18" name="矩形 117"/>
          <p:cNvSpPr/>
          <p:nvPr>
            <p:custDataLst>
              <p:tags r:id="rId8"/>
            </p:custDataLst>
          </p:nvPr>
        </p:nvSpPr>
        <p:spPr>
          <a:xfrm>
            <a:off x="1771650" y="4797151"/>
            <a:ext cx="1044000" cy="1152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0103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122238" y="255588"/>
            <a:ext cx="8793162" cy="585787"/>
          </a:xfrm>
        </p:spPr>
        <p:txBody>
          <a:bodyPr/>
          <a:lstStyle/>
          <a:p>
            <a:pPr eaLnBrk="1" hangingPunct="1"/>
            <a:r>
              <a:rPr lang="en-US" altLang="zh-CN" smtClean="0"/>
              <a:t>Competitors adopt different route-to-market models to address their target market segments</a:t>
            </a:r>
            <a:endParaRPr lang="zh-CN" altLang="en-US" smtClean="0"/>
          </a:p>
        </p:txBody>
      </p:sp>
      <p:cxnSp>
        <p:nvCxnSpPr>
          <p:cNvPr id="260104" name="直接连接符 45"/>
          <p:cNvCxnSpPr>
            <a:cxnSpLocks noChangeShapeType="1"/>
          </p:cNvCxnSpPr>
          <p:nvPr>
            <p:custDataLst>
              <p:tags r:id="rId10"/>
            </p:custDataLst>
          </p:nvPr>
        </p:nvCxnSpPr>
        <p:spPr bwMode="auto">
          <a:xfrm flipV="1">
            <a:off x="112713" y="4659313"/>
            <a:ext cx="8816975" cy="0"/>
          </a:xfrm>
          <a:prstGeom prst="line">
            <a:avLst/>
          </a:prstGeom>
          <a:noFill/>
          <a:ln w="9525" algn="ctr">
            <a:solidFill>
              <a:schemeClr val="tx1"/>
            </a:solidFill>
            <a:prstDash val="lgDash"/>
            <a:round/>
          </a:ln>
        </p:spPr>
      </p:cxnSp>
      <p:cxnSp>
        <p:nvCxnSpPr>
          <p:cNvPr id="260105" name="直接连接符 46"/>
          <p:cNvCxnSpPr>
            <a:cxnSpLocks noChangeShapeType="1"/>
          </p:cNvCxnSpPr>
          <p:nvPr>
            <p:custDataLst>
              <p:tags r:id="rId11"/>
            </p:custDataLst>
          </p:nvPr>
        </p:nvCxnSpPr>
        <p:spPr bwMode="auto">
          <a:xfrm flipV="1">
            <a:off x="112713" y="3052763"/>
            <a:ext cx="8816975" cy="0"/>
          </a:xfrm>
          <a:prstGeom prst="line">
            <a:avLst/>
          </a:prstGeom>
          <a:noFill/>
          <a:ln w="9525" algn="ctr">
            <a:solidFill>
              <a:schemeClr val="tx1"/>
            </a:solidFill>
            <a:prstDash val="lgDash"/>
            <a:round/>
          </a:ln>
        </p:spPr>
      </p:cxnSp>
      <p:cxnSp>
        <p:nvCxnSpPr>
          <p:cNvPr id="260106" name="直接连接符 145"/>
          <p:cNvCxnSpPr>
            <a:cxnSpLocks noChangeShapeType="1"/>
          </p:cNvCxnSpPr>
          <p:nvPr>
            <p:custDataLst>
              <p:tags r:id="rId12"/>
            </p:custDataLst>
          </p:nvPr>
        </p:nvCxnSpPr>
        <p:spPr bwMode="auto">
          <a:xfrm>
            <a:off x="112713" y="1339850"/>
            <a:ext cx="8816975" cy="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</a:ln>
        </p:spPr>
      </p:cxnSp>
      <p:sp>
        <p:nvSpPr>
          <p:cNvPr id="49" name="TextBox 146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1312862" y="951359"/>
            <a:ext cx="1585912" cy="30777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latin typeface="+mn-lt"/>
                <a:ea typeface="宋体" pitchFamily="2" charset="-122"/>
              </a:rPr>
              <a:t>Footprints </a:t>
            </a:r>
          </a:p>
          <a:p>
            <a:pPr>
              <a:defRPr/>
            </a:pPr>
            <a:r>
              <a:rPr lang="en-US" altLang="zh-CN" sz="1000" smtClean="0">
                <a:latin typeface="+mn-lt"/>
                <a:ea typeface="宋体" pitchFamily="2" charset="-122"/>
              </a:rPr>
              <a:t>Thousand hospital</a:t>
            </a:r>
            <a:endParaRPr lang="en-US" altLang="zh-CN" sz="1000">
              <a:latin typeface="+mn-lt"/>
              <a:ea typeface="宋体" pitchFamily="2" charset="-122"/>
            </a:endParaRPr>
          </a:p>
        </p:txBody>
      </p:sp>
      <p:sp>
        <p:nvSpPr>
          <p:cNvPr id="121" name="TextBox 146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198437" y="951359"/>
            <a:ext cx="1316037" cy="30777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>
                <a:latin typeface="+mn-lt"/>
                <a:ea typeface="宋体" pitchFamily="2" charset="-122"/>
              </a:rPr>
              <a:t>Competitors</a:t>
            </a:r>
          </a:p>
          <a:p>
            <a:pPr>
              <a:defRPr/>
            </a:pPr>
            <a:r>
              <a:rPr lang="en-US" altLang="zh-CN" sz="1000" smtClean="0">
                <a:latin typeface="+mn-lt"/>
                <a:ea typeface="宋体" pitchFamily="2" charset="-122"/>
              </a:rPr>
              <a:t>USD million</a:t>
            </a:r>
            <a:endParaRPr lang="en-US" altLang="zh-CN" sz="1000">
              <a:latin typeface="+mn-lt"/>
              <a:ea typeface="宋体" pitchFamily="2" charset="-122"/>
            </a:endParaRPr>
          </a:p>
        </p:txBody>
      </p:sp>
      <p:pic>
        <p:nvPicPr>
          <p:cNvPr id="20484" name="Picture 4" descr="http://t2.gstatic.com/images?q=tbn:ANd9GcTmIBqaB6JK9tchf6RJWuWnyu9SMPwJJbJR_TRxhjNcp0SXQCs9_A"/>
          <p:cNvPicPr>
            <a:picLocks noChangeAspect="1" noChangeArrowheads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 bwMode="auto">
          <a:xfrm>
            <a:off x="231775" y="1427163"/>
            <a:ext cx="863600" cy="234950"/>
          </a:xfrm>
          <a:prstGeom prst="rect">
            <a:avLst/>
          </a:prstGeom>
          <a:noFill/>
          <a:ln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60113" name="AutoShape 6" descr="data:image/jpeg;base64,/9j/4AAQSkZJRgABAQAAAQABAAD/2wCEAAkGBhMSDgkSEhQVFBUUFB4aFBgUFh0XFBohFiEaJBwaFhoYHCYfGBojHx0bHzMhJCoqLSw4FyExNTwqNSYsLCoBCQoKDQsNGQ4OGTUkHiQ1NTU1NTU1NC81NTU1LDU1Liw1LCw0NDQxLy8sNSw0LCwwNDQsNCw0LSo1NCw1LDUsNP/AABEIACwAmgMBIgACEQEDEQH/xAAcAAACAgMBAQAAAAAAAAAAAAAFBwMGAAIEAQj/xABBEAABAwIEAQgEDAQHAAAAAAABAgMRAAQFBhIhMQcTIkFRYYGxMjVxkRQjNEJTcnN0obLC0WKCwfEVJjM2UoSi/8QAGwEAAQUBAQAAAAAAAAAAAAAAAgEDBAUGBwD/xAAyEQACAQIEAwUGBwEAAAAAAAABAgMAEQQSITEFQXETFFFhwSIygZGhsRUzNEKy0fAj/9oADAMBAAIRAxEAPwB4zWTVGzTjj7V24htwpSEpgCOsd4oSc0XX0yvcP2qnl4vDFIYyDcVbxcImlQOCNetM+sqK3V0EE9YHlUmqrcG4vVQdK9rK0Lo7R76H4pj7LCFFSgT1JSQVHwoXkRBmY2FGkbOcqi5onXk1zYc+VssLUIKkgkDqmqDhvKPcOYz8CKGg3zy0agFa4QFQfSiduypeGw0mKVnj2UXPSmpGEZs3SmRXk1x4zeFq1vXUgEttLWAeEoSSJ7tqXWA8qFy/a426ptkKtmQtASFQSTHSlXD2U5BgpsQhkjGgIHzNhQtKqGxppTXk1QOT3lGXfPXDL6W0LCdTeiQFAekOkTuJB/tUSOUO4ONmx0Nc3zxRqhWuAkmfSiduynTwzErI8ZGqi515UInQqG8aYk1k0uMlco1xeYiq2cQ0lASsygK1dA7cVEVvn3lDuLG9aYaQ0pKm0qJWFTKiodShttS/heJ7fu9hmtfflXu3TLn5UxZryaXWU+US4uMUXZvIaSBrAKAoKlv2qPVNcdvyrvKxVNtoa5k3PNaoVridIM6ome6l/CsVmZbbDNvypO8JYH4U0ZrJpd43yhXDeMt2LSGlJLjaCVBRV8ZpKuCgNgal5ROUN2wftGmUNqKkFa9YJgTCY0kcYPuoU4biHdEA1cXGvKlM6AEnlTArKruRMzG+sW3lhKVhSkrCZ0gpO0SSdwQfGrFUKWJoXMb7jSnVYMLilxnT5c79VPlQJXA0dzp8ud+qnyoHHCuf439S/U1vMF+mToPtV4xPOSWkpQ0AtYSAT8wbfiaql7jLzpOtxR7gYT7hUlvly5WAUtKj+KE+dTHKV19H/wCk/vUqeTG4n9pt4AGokEeCw37hfxJFCCK6sKw4vPNNp6z0j2DrNFGclvndwobSOJUqY79v3oTmTOVtZMPW9ivnX1jS48N0oHXpI2KuwDYcTUzhXAsXj5wmUgc6ax/F4MPGcjXbypp2LyVNtqQZTHRI4QNtu7akpgX+6f8AtO+S6amRPVWD/YJ8qTZxhNpj91cLSpSW7lwkJjUZ1Daduuul8JhIbExJr7JA+orD4htEY+NO/M/q/Ffu7n5FUkMn+r82/dk/mNXd/lWYu2ry3Qy6lTjDoBUUaRDazvCp6qpGT/V+bfuqfzGpnDsNLhsNIkq2OZP5Cm5XV3UqeR+1BMGxBy1ftbpAPxbm3YqB0keKTHjVpwy8S9mdl1syhy41JPcUGt8oZc+GYNjiEiXEPBxr6yUcP5hI8aC8nvrfCPtf0qq3meOXt2HvIpU9CLj1+tRlBXIOR1qDA8xLsb159tKVKBWmFzHSPcQZ2rXM+aHL+4becShCggIhExCSTO5O/So3ycYe29jDiHUJcRpdOlYCkyDsYNbcq+GtMYiwhltDaeZSdKEhIkqXvA9g91KJYe/CPJ7eXfy8K9lbsr30vUl9cizzI66dkhZX4OtE+ZqotsuJbauurnoB/iSAv+tW/lgtNN/aL+ktk+9BI8iKlfwL/KrDsbi457wUrm/LSaagnRIIZTu+VPlf1omUlmXwuazLjou8zl0bp5xbg9iEQn8YqPF7f/Esw3bfFKdaBHYwg+a/OtOSpwNO4zdK4W9qo+JM/poDl1q/U689ZpdLg/1FNAEjXuQZ7SPwoDFlnkKsBkQICdrnX+qXNdBfmb1eOQ/EoVidsrjCXAO8dFX6abU18/5IuXLTGrQPJUhSllt0K2PxvCf5ik0/6zfHoguL7QbMAfSpmEa8dvCqBmm0U7iKkIEqUlMDw6+6rNgOWW7cAkBTnWo9XcnsFdltZp5+6djpmEz3ADYV31kMPgkWVpm1JJt5a1eT413iWFdAAL+en2rwCsivayrKq6k1y3OH4Xh6ZOnmSYk6fSO5HCaW1Mflv+WYd9gfzmlxXTODAdxj6epqjxX5pr6PyL6qwf7BPlVfeyDhdzcXCtalOLUpSgl7rBhUDuNH8jeqsG+wT5Vy4Fl9tq6ddSV6pdmVTIKxse6d/bWH7VoZpmRypudup3q0yhlUEXoU5kDC7RaFrUtBUlQGp07hSSlW0diuPeKI4byc2TbN6hsOaLhsJXLhJKRuInhRDM2EoeTblRUIcQkaYGy1pB3iQY7KLWluENtoEwkQJ3O3bTcmNnaMEyMSd9fDUUQjUNsKGZbyoxYoeQwFALUFK1q1GQI2mgD2WsLtcQQ8pSm3yvnEp1KKZXI2AEQSTtVztGUpDmkRKiTx4nid6pOa7MKvUrJMhaEjhAgTI24yZ3osNLJJK2Zz7Q11360kgCqLCi2DZAtLS4VctBwLhU6llQ6W52rTGckWeIOM3LmtRKAElKykFIkjbxoxjjhDEJJSVrQgkcQHFBJieBgmtMGY5oXLKSdDagGwfmpKQdIPEgTtMmmu8Tn/AL5zm2+H+Io8i+7bSguYcCsL5+2ZfWS60ClKUrKVbwTO2/AV3Ynh1o1h6bR4lFvoDY3MwN/SA47TNCEWSfh6LiTqN4pqPmwEkz2z1cY7q787MBxFk0r0VuSSPSGlJO3VvJB7jT12zRRZzlGvQ87UHJmtrUGFZCsRaXjbPOc1cgazrMkIO0EiQJqbJ1nYWxfZs3JUvpqSpRUro7SJA2H9aJZaXqsrbYAQRA4QCRG/dVayZhqW7tKkz0mlcYgdLgmBIHV4UpeSVJhI5089+vyFesFK2FT5oyxhpu0XF04W3VlOkhwpB0QAYA9gq5IIISRuCNqqecsFRcO2etSxBAASQOOoniD/AMRVqth8W19UeVRp3LQx3Yki+h2HSiT3msK//9k="/>
          <p:cNvSpPr>
            <a:spLocks noChangeAspect="1" noChangeArrowheads="1"/>
          </p:cNvSpPr>
          <p:nvPr>
            <p:custDataLst>
              <p:tags r:id="rId17"/>
            </p:custDataLst>
          </p:nvPr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0114" name="AutoShape 8" descr="data:image/jpeg;base64,/9j/4AAQSkZJRgABAQAAAQABAAD/2wCEAAkGBhMSDgkSEhQVFBUUFB4aFBgUFh0XFBohFiEaJBwaFhoYHCYfGBojHx0bHzMhJCoqLSw4FyExNTwqNSYsLCoBCQoKDQsNGQ4OGTUkHiQ1NTU1NTU1NC81NTU1LDU1Liw1LCw0NDQxLy8sNSw0LCwwNDQsNCw0LSo1NCw1LDUsNP/AABEIACwAmgMBIgACEQEDEQH/xAAcAAACAgMBAQAAAAAAAAAAAAAFBwMGAAIEAQj/xABBEAABAwIEAQgEDAQHAAAAAAABAgMRAAQFBhIhMQcTIkFRYYGxMjVxkRQjNEJTcnN0obLC0WKCwfEVJjM2UoSi/8QAGwEAAQUBAQAAAAAAAAAAAAAAAgEDBAUGBwD/xAAyEQACAQIEAwUGBwEAAAAAAAABAgMAEQQSITEFQXETFFFhwSIygZGhsRUzNEKy0fAj/9oADAMBAAIRAxEAPwB4zWTVGzTjj7V24htwpSEpgCOsd4oSc0XX0yvcP2qnl4vDFIYyDcVbxcImlQOCNetM+sqK3V0EE9YHlUmqrcG4vVQdK9rK0Lo7R76H4pj7LCFFSgT1JSQVHwoXkRBmY2FGkbOcqi5onXk1zYc+VssLUIKkgkDqmqDhvKPcOYz8CKGg3zy0agFa4QFQfSiduypeGw0mKVnj2UXPSmpGEZs3SmRXk1x4zeFq1vXUgEttLWAeEoSSJ7tqXWA8qFy/a426ptkKtmQtASFQSTHSlXD2U5BgpsQhkjGgIHzNhQtKqGxppTXk1QOT3lGXfPXDL6W0LCdTeiQFAekOkTuJB/tUSOUO4ONmx0Nc3zxRqhWuAkmfSiduynTwzErI8ZGqi515UInQqG8aYk1k0uMlco1xeYiq2cQ0lASsygK1dA7cVEVvn3lDuLG9aYaQ0pKm0qJWFTKiodShttS/heJ7fu9hmtfflXu3TLn5UxZryaXWU+US4uMUXZvIaSBrAKAoKlv2qPVNcdvyrvKxVNtoa5k3PNaoVridIM6ome6l/CsVmZbbDNvypO8JYH4U0ZrJpd43yhXDeMt2LSGlJLjaCVBRV8ZpKuCgNgal5ROUN2wftGmUNqKkFa9YJgTCY0kcYPuoU4biHdEA1cXGvKlM6AEnlTArKruRMzG+sW3lhKVhSkrCZ0gpO0SSdwQfGrFUKWJoXMb7jSnVYMLilxnT5c79VPlQJXA0dzp8ud+qnyoHHCuf439S/U1vMF+mToPtV4xPOSWkpQ0AtYSAT8wbfiaql7jLzpOtxR7gYT7hUlvly5WAUtKj+KE+dTHKV19H/wCk/vUqeTG4n9pt4AGokEeCw37hfxJFCCK6sKw4vPNNp6z0j2DrNFGclvndwobSOJUqY79v3oTmTOVtZMPW9ivnX1jS48N0oHXpI2KuwDYcTUzhXAsXj5wmUgc6ax/F4MPGcjXbypp2LyVNtqQZTHRI4QNtu7akpgX+6f8AtO+S6amRPVWD/YJ8qTZxhNpj91cLSpSW7lwkJjUZ1Daduuul8JhIbExJr7JA+orD4htEY+NO/M/q/Ffu7n5FUkMn+r82/dk/mNXd/lWYu2ry3Qy6lTjDoBUUaRDazvCp6qpGT/V+bfuqfzGpnDsNLhsNIkq2OZP5Cm5XV3UqeR+1BMGxBy1ftbpAPxbm3YqB0keKTHjVpwy8S9mdl1syhy41JPcUGt8oZc+GYNjiEiXEPBxr6yUcP5hI8aC8nvrfCPtf0qq3meOXt2HvIpU9CLj1+tRlBXIOR1qDA8xLsb159tKVKBWmFzHSPcQZ2rXM+aHL+4becShCggIhExCSTO5O/So3ycYe29jDiHUJcRpdOlYCkyDsYNbcq+GtMYiwhltDaeZSdKEhIkqXvA9g91KJYe/CPJ7eXfy8K9lbsr30vUl9cizzI66dkhZX4OtE+ZqotsuJbauurnoB/iSAv+tW/lgtNN/aL+ktk+9BI8iKlfwL/KrDsbi457wUrm/LSaagnRIIZTu+VPlf1omUlmXwuazLjou8zl0bp5xbg9iEQn8YqPF7f/Esw3bfFKdaBHYwg+a/OtOSpwNO4zdK4W9qo+JM/poDl1q/U689ZpdLg/1FNAEjXuQZ7SPwoDFlnkKsBkQICdrnX+qXNdBfmb1eOQ/EoVidsrjCXAO8dFX6abU18/5IuXLTGrQPJUhSllt0K2PxvCf5ik0/6zfHoguL7QbMAfSpmEa8dvCqBmm0U7iKkIEqUlMDw6+6rNgOWW7cAkBTnWo9XcnsFdltZp5+6djpmEz3ADYV31kMPgkWVpm1JJt5a1eT413iWFdAAL+en2rwCsivayrKq6k1y3OH4Xh6ZOnmSYk6fSO5HCaW1Mflv+WYd9gfzmlxXTODAdxj6epqjxX5pr6PyL6qwf7BPlVfeyDhdzcXCtalOLUpSgl7rBhUDuNH8jeqsG+wT5Vy4Fl9tq6ddSV6pdmVTIKxse6d/bWH7VoZpmRypudup3q0yhlUEXoU5kDC7RaFrUtBUlQGp07hSSlW0diuPeKI4byc2TbN6hsOaLhsJXLhJKRuInhRDM2EoeTblRUIcQkaYGy1pB3iQY7KLWluENtoEwkQJ3O3bTcmNnaMEyMSd9fDUUQjUNsKGZbyoxYoeQwFALUFK1q1GQI2mgD2WsLtcQQ8pSm3yvnEp1KKZXI2AEQSTtVztGUpDmkRKiTx4nid6pOa7MKvUrJMhaEjhAgTI24yZ3osNLJJK2Zz7Q11360kgCqLCi2DZAtLS4VctBwLhU6llQ6W52rTGckWeIOM3LmtRKAElKykFIkjbxoxjjhDEJJSVrQgkcQHFBJieBgmtMGY5oXLKSdDagGwfmpKQdIPEgTtMmmu8Tn/AL5zm2+H+Io8i+7bSguYcCsL5+2ZfWS60ClKUrKVbwTO2/AV3Ynh1o1h6bR4lFvoDY3MwN/SA47TNCEWSfh6LiTqN4pqPmwEkz2z1cY7q787MBxFk0r0VuSSPSGlJO3VvJB7jT12zRRZzlGvQ87UHJmtrUGFZCsRaXjbPOc1cgazrMkIO0EiQJqbJ1nYWxfZs3JUvpqSpRUro7SJA2H9aJZaXqsrbYAQRA4QCRG/dVayZhqW7tKkz0mlcYgdLgmBIHV4UpeSVJhI5089+vyFesFK2FT5oyxhpu0XF04W3VlOkhwpB0QAYA9gq5IIISRuCNqqecsFRcO2etSxBAASQOOoniD/AMRVqth8W19UeVRp3LQx3Yki+h2HSiT3msK//9k="/>
          <p:cNvSpPr>
            <a:spLocks noChangeAspect="1" noChangeArrowheads="1"/>
          </p:cNvSpPr>
          <p:nvPr>
            <p:custDataLst>
              <p:tags r:id="rId18"/>
            </p:custDataLst>
          </p:nvPr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489" name="Picture 9"/>
          <p:cNvPicPr>
            <a:picLocks noChangeAspect="1" noChangeArrowheads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 bwMode="auto">
          <a:xfrm>
            <a:off x="231775" y="4729163"/>
            <a:ext cx="863600" cy="24765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0490" name="Picture 10"/>
          <p:cNvPicPr>
            <a:picLocks noChangeAspect="1" noChangeArrowheads="1"/>
          </p:cNvPicPr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 bwMode="auto">
          <a:xfrm>
            <a:off x="231775" y="3122613"/>
            <a:ext cx="863600" cy="211137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2" name="McK Footnote"/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304800" y="6505599"/>
            <a:ext cx="8167688" cy="30777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   1: 150 level 2 distributors for B.Braun. It only has Sinopharm for level 1 distributor in safety catheter category</a:t>
            </a:r>
          </a:p>
          <a:p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Source</a:t>
            </a: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: </a:t>
            </a:r>
            <a:r>
              <a:rPr lang="en-US" altLang="zh-CN" sz="1000">
                <a:latin typeface="+mn-lt"/>
                <a:ea typeface="宋体" pitchFamily="2" charset="-122"/>
              </a:rPr>
              <a:t>Company and distributor </a:t>
            </a: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interview; Company presentations; 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Analyst </a:t>
            </a: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reports; </a:t>
            </a:r>
            <a:r>
              <a:rPr lang="en-US" altLang="zh-CN" sz="1000" smtClean="0">
                <a:cs typeface="Arial" pitchFamily="34" charset="0"/>
              </a:rPr>
              <a:t>Team analyses</a:t>
            </a:r>
            <a:endParaRPr lang="en-US" altLang="zh-CN" sz="1000">
              <a:cs typeface="Arial" pitchFamily="34" charset="0"/>
            </a:endParaRPr>
          </a:p>
        </p:txBody>
      </p:sp>
      <p:sp>
        <p:nvSpPr>
          <p:cNvPr id="68" name="TextBox 146"/>
          <p:cNvSpPr txBox="1">
            <a:spLocks noChangeArrowheads="1"/>
          </p:cNvSpPr>
          <p:nvPr>
            <p:custDataLst>
              <p:tags r:id="rId24"/>
            </p:custDataLst>
          </p:nvPr>
        </p:nvSpPr>
        <p:spPr bwMode="auto">
          <a:xfrm>
            <a:off x="3014662" y="951359"/>
            <a:ext cx="1944687" cy="30777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>
                <a:latin typeface="+mn-lt"/>
                <a:ea typeface="宋体" pitchFamily="2" charset="-122"/>
              </a:rPr>
              <a:t>Sales </a:t>
            </a:r>
            <a:r>
              <a:rPr lang="en-US" altLang="zh-CN" sz="1000" b="1" smtClean="0">
                <a:latin typeface="+mn-lt"/>
                <a:ea typeface="宋体" pitchFamily="2" charset="-122"/>
              </a:rPr>
              <a:t>force</a:t>
            </a:r>
          </a:p>
          <a:p>
            <a:pPr>
              <a:defRPr/>
            </a:pPr>
            <a:r>
              <a:rPr lang="en-US" altLang="zh-CN" sz="1000" smtClean="0">
                <a:latin typeface="+mn-lt"/>
              </a:rPr>
              <a:t># Sales rep</a:t>
            </a:r>
            <a:endParaRPr lang="en-US" altLang="zh-CN" sz="1000">
              <a:latin typeface="+mn-lt"/>
              <a:ea typeface="宋体" pitchFamily="2" charset="-122"/>
            </a:endParaRPr>
          </a:p>
        </p:txBody>
      </p:sp>
      <p:sp>
        <p:nvSpPr>
          <p:cNvPr id="32" name="TextBox 31"/>
          <p:cNvSpPr txBox="1"/>
          <p:nvPr>
            <p:custDataLst>
              <p:tags r:id="rId25"/>
            </p:custDataLst>
          </p:nvPr>
        </p:nvSpPr>
        <p:spPr>
          <a:xfrm>
            <a:off x="52388" y="42863"/>
            <a:ext cx="4376737" cy="184150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solidFill>
                  <a:schemeClr val="accent6"/>
                </a:solidFill>
                <a:latin typeface="+mn-lt"/>
                <a:ea typeface="宋体" pitchFamily="2" charset="-122"/>
                <a:cs typeface="Tahoma" pitchFamily="34" charset="0"/>
              </a:rPr>
              <a:t>Summary of route-to-market models</a:t>
            </a:r>
            <a:endParaRPr lang="zh-CN" altLang="en-US" sz="1200" b="1">
              <a:solidFill>
                <a:schemeClr val="accent6"/>
              </a:solidFill>
              <a:latin typeface="+mn-lt"/>
              <a:ea typeface="宋体" pitchFamily="2" charset="-122"/>
              <a:cs typeface="Tahoma" pitchFamily="34" charset="0"/>
            </a:endParaRPr>
          </a:p>
        </p:txBody>
      </p:sp>
      <p:graphicFrame>
        <p:nvGraphicFramePr>
          <p:cNvPr id="260099" name="Object 3"/>
          <p:cNvGraphicFramePr>
            <a:graphicFrameLocks noChangeAspect="1"/>
          </p:cNvGraphicFramePr>
          <p:nvPr/>
        </p:nvGraphicFramePr>
        <p:xfrm>
          <a:off x="523875" y="1835151"/>
          <a:ext cx="1381017" cy="97149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3" name="图表" r:id="rId26" imgW="1381017" imgH="971491" progId="MSGraph.Chart.8">
                  <p:embed/>
                </p:oleObj>
              </mc:Choice>
              <mc:Fallback>
                <p:oleObj name="图表" r:id="rId26" imgW="1381017" imgH="971491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7"/>
                      <a:stretch>
                        <a:fillRect/>
                      </a:stretch>
                    </p:blipFill>
                    <p:spPr>
                      <a:xfrm>
                        <a:off x="523875" y="1835151"/>
                        <a:ext cx="1381017" cy="97149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" name="矩形 38"/>
          <p:cNvSpPr/>
          <p:nvPr>
            <p:custDataLst>
              <p:tags r:id="rId28"/>
            </p:custDataLst>
          </p:nvPr>
        </p:nvSpPr>
        <p:spPr bwMode="auto">
          <a:xfrm>
            <a:off x="106362" y="2259012"/>
            <a:ext cx="506412" cy="3048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>
              <a:defRPr/>
            </a:pPr>
            <a: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Other</a:t>
            </a:r>
          </a:p>
          <a:p>
            <a:pPr algn="r">
              <a:defRPr/>
            </a:pPr>
            <a: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Consum.</a:t>
            </a:r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38" name="矩形 37"/>
          <p:cNvSpPr/>
          <p:nvPr>
            <p:custDataLst>
              <p:tags r:id="rId29"/>
            </p:custDataLst>
          </p:nvPr>
        </p:nvSpPr>
        <p:spPr bwMode="auto">
          <a:xfrm>
            <a:off x="65087" y="1973262"/>
            <a:ext cx="54768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>
              <a:defRPr/>
            </a:pPr>
            <a:fld id="{A57E7F24-92B2-4309-9EAF-48C71EFB59CC}" type="datetime'''''''''Ca''''''t''''''''''''''''h''''''ete''r''''s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r">
                <a:defRPr/>
              </a:pPr>
              <a:t>Catheters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35" name="矩形 34"/>
          <p:cNvSpPr/>
          <p:nvPr>
            <p:custDataLst>
              <p:tags r:id="rId30"/>
            </p:custDataLst>
          </p:nvPr>
        </p:nvSpPr>
        <p:spPr bwMode="auto">
          <a:xfrm>
            <a:off x="687387" y="2813050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anchor="t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CE34ADAD-7FD9-4976-B7A6-7CDC2D359649}" type="datetime'''''''''''''2''''''0''''''''''''''''''''''''''''1''''''1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2011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41" name="矩形 40"/>
          <p:cNvSpPr/>
          <p:nvPr>
            <p:custDataLst>
              <p:tags r:id="rId31"/>
            </p:custDataLst>
          </p:nvPr>
        </p:nvSpPr>
        <p:spPr bwMode="auto">
          <a:xfrm>
            <a:off x="712787" y="1809750"/>
            <a:ext cx="2413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5875" tIns="0" rIns="15875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A86921C1-5866-4A10-B4ED-65315201250E}" type="datetime'''''''''''''''''''''''''''''''''''''''''4''''93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493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71" name="矩形 70"/>
          <p:cNvSpPr/>
          <p:nvPr>
            <p:custDataLst>
              <p:tags r:id="rId32"/>
            </p:custDataLst>
          </p:nvPr>
        </p:nvSpPr>
        <p:spPr bwMode="auto">
          <a:xfrm>
            <a:off x="712787" y="2335212"/>
            <a:ext cx="2413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5875" tIns="0" rIns="15875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5BAA8443-B70A-4AC2-99B2-0430CE9B251C}" type="datetime'''''''''''''''''''''''''''''''''''4''''''''''''08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408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66" name="TextBox 146"/>
          <p:cNvSpPr txBox="1">
            <a:spLocks noChangeArrowheads="1"/>
          </p:cNvSpPr>
          <p:nvPr>
            <p:custDataLst>
              <p:tags r:id="rId33"/>
            </p:custDataLst>
          </p:nvPr>
        </p:nvSpPr>
        <p:spPr bwMode="auto">
          <a:xfrm>
            <a:off x="5030787" y="951359"/>
            <a:ext cx="2663825" cy="30777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>
                <a:latin typeface="+mn-lt"/>
                <a:ea typeface="宋体" pitchFamily="2" charset="-122"/>
              </a:rPr>
              <a:t>Channel </a:t>
            </a:r>
            <a:r>
              <a:rPr lang="en-US" altLang="zh-CN" sz="1000" b="1" smtClean="0">
                <a:latin typeface="+mn-lt"/>
                <a:ea typeface="宋体" pitchFamily="2" charset="-122"/>
              </a:rPr>
              <a:t>setup</a:t>
            </a:r>
          </a:p>
          <a:p>
            <a:pPr>
              <a:defRPr/>
            </a:pPr>
            <a:r>
              <a:rPr lang="en-US" altLang="zh-CN" sz="1000" smtClean="0">
                <a:latin typeface="+mn-lt"/>
              </a:rPr>
              <a:t># Level 1 distributor</a:t>
            </a:r>
            <a:endParaRPr lang="en-US" altLang="zh-CN" sz="1000">
              <a:latin typeface="+mn-lt"/>
              <a:ea typeface="宋体" pitchFamily="2" charset="-122"/>
            </a:endParaRPr>
          </a:p>
        </p:txBody>
      </p:sp>
      <p:sp>
        <p:nvSpPr>
          <p:cNvPr id="95" name="TextBox 146"/>
          <p:cNvSpPr txBox="1">
            <a:spLocks noChangeArrowheads="1"/>
          </p:cNvSpPr>
          <p:nvPr>
            <p:custDataLst>
              <p:tags r:id="rId34"/>
            </p:custDataLst>
          </p:nvPr>
        </p:nvSpPr>
        <p:spPr bwMode="auto">
          <a:xfrm>
            <a:off x="7699407" y="1114872"/>
            <a:ext cx="1444625" cy="1538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>
                <a:latin typeface="+mn-lt"/>
                <a:ea typeface="宋体" pitchFamily="2" charset="-122"/>
              </a:rPr>
              <a:t>Marketing</a:t>
            </a:r>
          </a:p>
        </p:txBody>
      </p:sp>
      <p:sp>
        <p:nvSpPr>
          <p:cNvPr id="260144" name="TextBox 96"/>
          <p:cNvSpPr txBox="1">
            <a:spLocks noChangeArrowheads="1"/>
          </p:cNvSpPr>
          <p:nvPr>
            <p:custDataLst>
              <p:tags r:id="rId35"/>
            </p:custDataLst>
          </p:nvPr>
        </p:nvSpPr>
        <p:spPr bwMode="auto">
          <a:xfrm>
            <a:off x="7699407" y="1417638"/>
            <a:ext cx="1298992" cy="107721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28588" lvl="1" indent="-128588">
              <a:spcAft>
                <a:spcPts val="100"/>
              </a:spcAft>
              <a:buFont typeface="Arial"/>
              <a:buChar char="•"/>
            </a:pPr>
            <a:r>
              <a:rPr lang="en-US" altLang="zh-CN" sz="1000" b="1">
                <a:cs typeface="Arial"/>
              </a:rPr>
              <a:t>Added</a:t>
            </a:r>
            <a:r>
              <a:rPr lang="en-US" altLang="zh-CN" sz="1000">
                <a:cs typeface="Arial"/>
              </a:rPr>
              <a:t> </a:t>
            </a:r>
            <a:r>
              <a:rPr lang="en-US" altLang="zh-CN" sz="1000" b="1">
                <a:cs typeface="Arial"/>
              </a:rPr>
              <a:t>dedicated marketing team </a:t>
            </a:r>
            <a:r>
              <a:rPr lang="en-US" altLang="zh-CN" sz="1000">
                <a:cs typeface="Arial"/>
              </a:rPr>
              <a:t>in recent years to support product launches (~150 </a:t>
            </a:r>
            <a:r>
              <a:rPr lang="en-US" altLang="zh-CN" sz="1000" smtClean="0">
                <a:cs typeface="Arial"/>
              </a:rPr>
              <a:t>marketing headcounts by </a:t>
            </a:r>
            <a:r>
              <a:rPr lang="en-US" altLang="zh-CN" sz="1000">
                <a:cs typeface="Arial"/>
              </a:rPr>
              <a:t>2011)</a:t>
            </a:r>
          </a:p>
        </p:txBody>
      </p:sp>
      <p:sp>
        <p:nvSpPr>
          <p:cNvPr id="260145" name="TextBox 97"/>
          <p:cNvSpPr txBox="1">
            <a:spLocks noChangeArrowheads="1"/>
          </p:cNvSpPr>
          <p:nvPr>
            <p:custDataLst>
              <p:tags r:id="rId36"/>
            </p:custDataLst>
          </p:nvPr>
        </p:nvSpPr>
        <p:spPr bwMode="auto">
          <a:xfrm>
            <a:off x="7699407" y="3220491"/>
            <a:ext cx="1298992" cy="107721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28588" lvl="1" indent="-128588">
              <a:spcAft>
                <a:spcPts val="100"/>
              </a:spcAft>
              <a:buFont typeface="Arial"/>
              <a:buChar char="•"/>
            </a:pPr>
            <a:r>
              <a:rPr lang="en-US" altLang="zh-CN" sz="1000" b="1" smtClean="0"/>
              <a:t>Sales reps spending substantial time at key hospitals to conduct marketing activities </a:t>
            </a:r>
            <a:r>
              <a:rPr lang="en-US" altLang="zh-CN" sz="1000" smtClean="0"/>
              <a:t>to drive in-market sales</a:t>
            </a:r>
            <a:endParaRPr lang="en-US" altLang="zh-CN" sz="1000"/>
          </a:p>
        </p:txBody>
      </p:sp>
      <p:sp>
        <p:nvSpPr>
          <p:cNvPr id="99" name="TextBox 98"/>
          <p:cNvSpPr txBox="1"/>
          <p:nvPr>
            <p:custDataLst>
              <p:tags r:id="rId37"/>
            </p:custDataLst>
          </p:nvPr>
        </p:nvSpPr>
        <p:spPr>
          <a:xfrm>
            <a:off x="7699407" y="4729163"/>
            <a:ext cx="1298992" cy="615553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29600" lvl="1" indent="-129600">
              <a:spcAft>
                <a:spcPts val="100"/>
              </a:spcAft>
              <a:buFont typeface="Arial" pitchFamily="34" charset="0"/>
              <a:buChar char="•"/>
              <a:defRPr/>
            </a:pPr>
            <a:r>
              <a:rPr lang="en-US" altLang="zh-CN" sz="1000" b="1">
                <a:latin typeface="+mn-lt"/>
                <a:ea typeface="宋体" pitchFamily="2" charset="-122"/>
                <a:cs typeface="Arial" pitchFamily="34" charset="0"/>
              </a:rPr>
              <a:t>Limited marketing activities </a:t>
            </a: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(less than 20 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headcounts by </a:t>
            </a: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2011)</a:t>
            </a:r>
            <a:endParaRPr lang="zh-CN" altLang="en-US" sz="1000">
              <a:latin typeface="+mn-lt"/>
              <a:ea typeface="宋体" pitchFamily="2" charset="-122"/>
              <a:cs typeface="Arial" pitchFamily="34" charset="0"/>
            </a:endParaRPr>
          </a:p>
        </p:txBody>
      </p:sp>
      <p:sp>
        <p:nvSpPr>
          <p:cNvPr id="260147" name="Rectangle 12"/>
          <p:cNvSpPr>
            <a:spLocks noGrp="1" noChangeArrowheads="1"/>
          </p:cNvSpPr>
          <p:nvPr>
            <p:ph type="sldNum" sz="quarter" idx="10"/>
            <p:custDataLst>
              <p:tags r:id="rId38"/>
            </p:custDataLst>
          </p:nvPr>
        </p:nvSpPr>
        <p:spPr>
          <a:noFill/>
        </p:spPr>
        <p:txBody>
          <a:bodyPr/>
          <a:lstStyle/>
          <a:p>
            <a:pPr defTabSz="933450"/>
            <a:fld id="{1D4EC5C0-89A8-4EB7-AB34-F4ADD075B9FD}" type="slidenum">
              <a:rPr lang="en-US" altLang="zh-CN"/>
              <a:pPr defTabSz="933450"/>
              <a:t>9</a:t>
            </a:fld>
            <a:r>
              <a:rPr lang="en-US" altLang="zh-CN"/>
              <a:t> </a:t>
            </a:r>
          </a:p>
        </p:txBody>
      </p:sp>
      <p:graphicFrame>
        <p:nvGraphicFramePr>
          <p:cNvPr id="53" name="对象 52"/>
          <p:cNvGraphicFramePr>
            <a:graphicFrameLocks noChangeAspect="1"/>
          </p:cNvGraphicFramePr>
          <p:nvPr/>
        </p:nvGraphicFramePr>
        <p:xfrm>
          <a:off x="1152525" y="1311275"/>
          <a:ext cx="1381017" cy="175267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4" name="图表" r:id="rId39" imgW="1381017" imgH="1752679" progId="MSGraph.Chart.8">
                  <p:embed/>
                </p:oleObj>
              </mc:Choice>
              <mc:Fallback>
                <p:oleObj name="图表" r:id="rId39" imgW="1381017" imgH="1752679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0"/>
                      <a:stretch>
                        <a:fillRect/>
                      </a:stretch>
                    </p:blipFill>
                    <p:spPr>
                      <a:xfrm>
                        <a:off x="1152525" y="1311275"/>
                        <a:ext cx="1381017" cy="175267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96" name="直接连接符 95"/>
          <p:cNvCxnSpPr/>
          <p:nvPr>
            <p:custDataLst>
              <p:tags r:id="rId41"/>
            </p:custDataLst>
          </p:nvPr>
        </p:nvCxnSpPr>
        <p:spPr bwMode="auto">
          <a:xfrm flipH="1">
            <a:off x="1392237" y="1647825"/>
            <a:ext cx="111125" cy="68262"/>
          </a:xfrm>
          <a:prstGeom prst="line">
            <a:avLst/>
          </a:prstGeom>
          <a:ln w="317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直接连接符 92"/>
          <p:cNvCxnSpPr/>
          <p:nvPr>
            <p:custDataLst>
              <p:tags r:id="rId42"/>
            </p:custDataLst>
          </p:nvPr>
        </p:nvCxnSpPr>
        <p:spPr bwMode="auto">
          <a:xfrm flipH="1">
            <a:off x="1568450" y="1647825"/>
            <a:ext cx="365125" cy="68262"/>
          </a:xfrm>
          <a:prstGeom prst="line">
            <a:avLst/>
          </a:prstGeom>
          <a:ln w="317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5" name="矩形 114"/>
          <p:cNvSpPr/>
          <p:nvPr>
            <p:custDataLst>
              <p:tags r:id="rId43"/>
            </p:custDataLst>
          </p:nvPr>
        </p:nvSpPr>
        <p:spPr bwMode="auto">
          <a:xfrm>
            <a:off x="1358900" y="1495425"/>
            <a:ext cx="28892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b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9C71251E-1BCD-4E6C-8AE4-0EBA507ED1FC}" type="datetime'''''''''''C''''ore'''''''''''''''''''">
              <a:rPr lang="en-US" altLang="zh-CN" sz="1000" b="1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Core</a:t>
            </a:fld>
            <a:endParaRPr lang="en-US" altLang="zh-CN" sz="1000" b="1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14" name="矩形 113"/>
          <p:cNvSpPr/>
          <p:nvPr>
            <p:custDataLst>
              <p:tags r:id="rId44"/>
            </p:custDataLst>
          </p:nvPr>
        </p:nvSpPr>
        <p:spPr bwMode="auto">
          <a:xfrm>
            <a:off x="1697037" y="1495425"/>
            <a:ext cx="47148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b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00F26301-D1C7-4BFE-B879-2BDFA3A11D4F}" type="datetime'''br''''''''o''''''''''''''ad''e''''r'''''''''''''''''''''">
              <a:rPr lang="en-US" altLang="zh-CN" sz="1000" b="1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broader</a:t>
            </a:fld>
            <a:endParaRPr lang="en-US" altLang="zh-CN" sz="1000" b="1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86" name="矩形 85"/>
          <p:cNvSpPr/>
          <p:nvPr>
            <p:custDataLst>
              <p:tags r:id="rId45"/>
            </p:custDataLst>
          </p:nvPr>
        </p:nvSpPr>
        <p:spPr bwMode="auto">
          <a:xfrm>
            <a:off x="1254125" y="2322512"/>
            <a:ext cx="276225" cy="15240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5875" tIns="0" rIns="15875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66447EAD-2FDB-407C-A421-9DE98088BE28}" type="datetime'''''''''''''2''''''''.''9''''''''''''5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2.95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82" name="矩形 81"/>
          <p:cNvSpPr/>
          <p:nvPr>
            <p:custDataLst>
              <p:tags r:id="rId46"/>
            </p:custDataLst>
          </p:nvPr>
        </p:nvSpPr>
        <p:spPr bwMode="auto">
          <a:xfrm>
            <a:off x="1430337" y="1889125"/>
            <a:ext cx="276225" cy="152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5875" tIns="0" rIns="15875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BC6C488D-8950-42AF-9722-6A523721B729}" type="datetime'''''''''''''''''''3''.''''''''''''''0''''''''''0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3.00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graphicFrame>
        <p:nvGraphicFramePr>
          <p:cNvPr id="57" name="对象 56"/>
          <p:cNvGraphicFramePr>
            <a:graphicFrameLocks noChangeAspect="1"/>
          </p:cNvGraphicFramePr>
          <p:nvPr/>
        </p:nvGraphicFramePr>
        <p:xfrm>
          <a:off x="1211262" y="3021012"/>
          <a:ext cx="1381017" cy="165739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5" name="图表" r:id="rId47" imgW="1381017" imgH="1657392" progId="MSGraph.Chart.8">
                  <p:embed/>
                </p:oleObj>
              </mc:Choice>
              <mc:Fallback>
                <p:oleObj name="图表" r:id="rId47" imgW="1381017" imgH="165739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8"/>
                      <a:stretch>
                        <a:fillRect/>
                      </a:stretch>
                    </p:blipFill>
                    <p:spPr>
                      <a:xfrm>
                        <a:off x="1211262" y="3021012"/>
                        <a:ext cx="1381017" cy="165739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8" name="矩形 57"/>
          <p:cNvSpPr/>
          <p:nvPr>
            <p:custDataLst>
              <p:tags r:id="rId49"/>
            </p:custDataLst>
          </p:nvPr>
        </p:nvSpPr>
        <p:spPr bwMode="auto">
          <a:xfrm>
            <a:off x="1436687" y="3768725"/>
            <a:ext cx="20637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5875" tIns="0" rIns="15875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C4F56126-08DA-4A84-A32E-473A9F1789BA}" type="datetime'0''''''''''.''''''''''''''''''''5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0.5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graphicFrame>
        <p:nvGraphicFramePr>
          <p:cNvPr id="59" name="对象 58"/>
          <p:cNvGraphicFramePr>
            <a:graphicFrameLocks noChangeAspect="1"/>
          </p:cNvGraphicFramePr>
          <p:nvPr/>
        </p:nvGraphicFramePr>
        <p:xfrm>
          <a:off x="1211262" y="4622800"/>
          <a:ext cx="1381017" cy="165739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6" name="图表" r:id="rId50" imgW="1381017" imgH="1657392" progId="MSGraph.Chart.8">
                  <p:embed/>
                </p:oleObj>
              </mc:Choice>
              <mc:Fallback>
                <p:oleObj name="图表" r:id="rId50" imgW="1381017" imgH="165739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1"/>
                      <a:stretch>
                        <a:fillRect/>
                      </a:stretch>
                    </p:blipFill>
                    <p:spPr>
                      <a:xfrm>
                        <a:off x="1211262" y="4622800"/>
                        <a:ext cx="1381017" cy="165739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" name="矩形 59"/>
          <p:cNvSpPr/>
          <p:nvPr>
            <p:custDataLst>
              <p:tags r:id="rId52"/>
            </p:custDataLst>
          </p:nvPr>
        </p:nvSpPr>
        <p:spPr bwMode="auto">
          <a:xfrm>
            <a:off x="1512887" y="5370512"/>
            <a:ext cx="20637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5875" tIns="0" rIns="15875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53FA60ED-FD3D-4D2E-AB82-EA9531AA4020}" type="datetime'''''''''''''''''''''''''''1''''''''''.''''0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1.0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graphicFrame>
        <p:nvGraphicFramePr>
          <p:cNvPr id="64" name="对象 63"/>
          <p:cNvGraphicFramePr>
            <a:graphicFrameLocks noChangeAspect="1"/>
          </p:cNvGraphicFramePr>
          <p:nvPr/>
        </p:nvGraphicFramePr>
        <p:xfrm>
          <a:off x="3000375" y="3021012"/>
          <a:ext cx="1381017" cy="165739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7" name="图表" r:id="rId53" imgW="1381017" imgH="1657392" progId="MSGraph.Chart.8">
                  <p:embed/>
                </p:oleObj>
              </mc:Choice>
              <mc:Fallback>
                <p:oleObj name="图表" r:id="rId53" imgW="1381017" imgH="165739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4"/>
                      <a:stretch>
                        <a:fillRect/>
                      </a:stretch>
                    </p:blipFill>
                    <p:spPr>
                      <a:xfrm>
                        <a:off x="3000375" y="3021012"/>
                        <a:ext cx="1381017" cy="165739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5" name="矩形 64"/>
          <p:cNvSpPr/>
          <p:nvPr>
            <p:custDataLst>
              <p:tags r:id="rId55"/>
            </p:custDataLst>
          </p:nvPr>
        </p:nvSpPr>
        <p:spPr bwMode="auto">
          <a:xfrm>
            <a:off x="3235325" y="3768725"/>
            <a:ext cx="2413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5875" tIns="0" rIns="15875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07912E64-693B-4072-B738-5FA2B9800F4B}" type="datetime'''''''''''''''''1''''''8''''''''''''''''''0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180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graphicFrame>
        <p:nvGraphicFramePr>
          <p:cNvPr id="69" name="对象 68"/>
          <p:cNvGraphicFramePr>
            <a:graphicFrameLocks noChangeAspect="1"/>
          </p:cNvGraphicFramePr>
          <p:nvPr/>
        </p:nvGraphicFramePr>
        <p:xfrm>
          <a:off x="3000375" y="4622800"/>
          <a:ext cx="1381017" cy="165739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8" name="图表" r:id="rId56" imgW="1381017" imgH="1657392" progId="MSGraph.Chart.8">
                  <p:embed/>
                </p:oleObj>
              </mc:Choice>
              <mc:Fallback>
                <p:oleObj name="图表" r:id="rId56" imgW="1381017" imgH="165739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7"/>
                      <a:stretch>
                        <a:fillRect/>
                      </a:stretch>
                    </p:blipFill>
                    <p:spPr>
                      <a:xfrm>
                        <a:off x="3000375" y="4622800"/>
                        <a:ext cx="1381017" cy="165739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0" name="矩形 69"/>
          <p:cNvSpPr/>
          <p:nvPr>
            <p:custDataLst>
              <p:tags r:id="rId58"/>
            </p:custDataLst>
          </p:nvPr>
        </p:nvSpPr>
        <p:spPr bwMode="auto">
          <a:xfrm>
            <a:off x="3273425" y="5370512"/>
            <a:ext cx="2413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5875" tIns="0" rIns="15875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6ABD9B88-AAA6-4132-B7EB-69F8EED37202}" type="datetime'''2''''''0''0''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200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graphicFrame>
        <p:nvGraphicFramePr>
          <p:cNvPr id="76" name="对象 75"/>
          <p:cNvGraphicFramePr>
            <a:graphicFrameLocks noChangeAspect="1"/>
          </p:cNvGraphicFramePr>
          <p:nvPr/>
        </p:nvGraphicFramePr>
        <p:xfrm>
          <a:off x="4941887" y="3021012"/>
          <a:ext cx="1381017" cy="165739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59" name="图表" r:id="rId59" imgW="1381017" imgH="1657392" progId="MSGraph.Chart.8">
                  <p:embed/>
                </p:oleObj>
              </mc:Choice>
              <mc:Fallback>
                <p:oleObj name="图表" r:id="rId59" imgW="1381017" imgH="165739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0"/>
                      <a:stretch>
                        <a:fillRect/>
                      </a:stretch>
                    </p:blipFill>
                    <p:spPr>
                      <a:xfrm>
                        <a:off x="4941887" y="3021012"/>
                        <a:ext cx="1381017" cy="165739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7" name="矩形 76"/>
          <p:cNvSpPr/>
          <p:nvPr>
            <p:custDataLst>
              <p:tags r:id="rId61"/>
            </p:custDataLst>
          </p:nvPr>
        </p:nvSpPr>
        <p:spPr bwMode="auto">
          <a:xfrm>
            <a:off x="5138737" y="3768725"/>
            <a:ext cx="28892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5875" tIns="0" rIns="15875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5AD86CF1-E9CD-4AB3-B958-0D312E35C5F9}" type="datetime'''1''''''''''''''''''''5''''''''''''''''''''''''0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150</a:t>
            </a:fld>
            <a:r>
              <a:rPr lang="en-US" altLang="zh-CN" sz="1000" baseline="30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1</a:t>
            </a:r>
            <a:endParaRPr lang="en-US" altLang="zh-CN" sz="1000" baseline="30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graphicFrame>
        <p:nvGraphicFramePr>
          <p:cNvPr id="78" name="对象 77"/>
          <p:cNvGraphicFramePr>
            <a:graphicFrameLocks noChangeAspect="1"/>
          </p:cNvGraphicFramePr>
          <p:nvPr/>
        </p:nvGraphicFramePr>
        <p:xfrm>
          <a:off x="4941887" y="4622800"/>
          <a:ext cx="1381017" cy="165739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0" name="图表" r:id="rId62" imgW="1381017" imgH="1657392" progId="MSGraph.Chart.8">
                  <p:embed/>
                </p:oleObj>
              </mc:Choice>
              <mc:Fallback>
                <p:oleObj name="图表" r:id="rId62" imgW="1381017" imgH="165739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3"/>
                      <a:stretch>
                        <a:fillRect/>
                      </a:stretch>
                    </p:blipFill>
                    <p:spPr>
                      <a:xfrm>
                        <a:off x="4941887" y="4622800"/>
                        <a:ext cx="1381017" cy="165739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9" name="矩形 78"/>
          <p:cNvSpPr/>
          <p:nvPr>
            <p:custDataLst>
              <p:tags r:id="rId64"/>
            </p:custDataLst>
          </p:nvPr>
        </p:nvSpPr>
        <p:spPr bwMode="auto">
          <a:xfrm>
            <a:off x="5253037" y="5370512"/>
            <a:ext cx="2413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5875" tIns="0" rIns="15875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480AA4B7-556A-4CF6-BF9B-71F8BFACBD47}" type="datetime'''''''5''0''''''0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500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94" name="TextBox 55"/>
          <p:cNvSpPr txBox="1">
            <a:spLocks noChangeArrowheads="1"/>
          </p:cNvSpPr>
          <p:nvPr>
            <p:custDataLst>
              <p:tags r:id="rId65"/>
            </p:custDataLst>
          </p:nvPr>
        </p:nvSpPr>
        <p:spPr bwMode="auto">
          <a:xfrm>
            <a:off x="1851025" y="4920456"/>
            <a:ext cx="982067" cy="9233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lvl="1">
              <a:spcAft>
                <a:spcPts val="100"/>
              </a:spcAft>
              <a:buSzPct val="101000"/>
            </a:pPr>
            <a:r>
              <a:rPr lang="en-US" altLang="zh-CN" sz="1000" b="1">
                <a:cs typeface="Arial"/>
              </a:rPr>
              <a:t>Mainly broader market </a:t>
            </a:r>
            <a:r>
              <a:rPr lang="en-US" altLang="zh-CN" sz="1000">
                <a:cs typeface="Arial"/>
              </a:rPr>
              <a:t>(~1,000 </a:t>
            </a:r>
            <a:r>
              <a:rPr lang="en-US" altLang="zh-CN" sz="1000">
                <a:cs typeface="Tahoma" pitchFamily="34" charset="0"/>
              </a:rPr>
              <a:t>hospitals) and niche departments in </a:t>
            </a:r>
            <a:r>
              <a:rPr lang="en-US" altLang="zh-CN" sz="1000" smtClean="0">
                <a:cs typeface="Tahoma" pitchFamily="34" charset="0"/>
              </a:rPr>
              <a:t>core </a:t>
            </a:r>
            <a:r>
              <a:rPr lang="en-US" altLang="zh-CN" sz="1000">
                <a:cs typeface="Tahoma" pitchFamily="34" charset="0"/>
              </a:rPr>
              <a:t>markets</a:t>
            </a:r>
          </a:p>
        </p:txBody>
      </p:sp>
      <p:graphicFrame>
        <p:nvGraphicFramePr>
          <p:cNvPr id="97" name="Object 3"/>
          <p:cNvGraphicFramePr>
            <a:graphicFrameLocks noChangeAspect="1"/>
          </p:cNvGraphicFramePr>
          <p:nvPr/>
        </p:nvGraphicFramePr>
        <p:xfrm>
          <a:off x="523875" y="3471862"/>
          <a:ext cx="1381017" cy="96204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1" name="图表" r:id="rId66" imgW="1381017" imgH="962043" progId="MSGraph.Chart.8">
                  <p:embed/>
                </p:oleObj>
              </mc:Choice>
              <mc:Fallback>
                <p:oleObj name="图表" r:id="rId66" imgW="1381017" imgH="962043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7"/>
                      <a:stretch>
                        <a:fillRect/>
                      </a:stretch>
                    </p:blipFill>
                    <p:spPr>
                      <a:xfrm>
                        <a:off x="523875" y="3471862"/>
                        <a:ext cx="1381017" cy="96204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98" name="矩形 97"/>
          <p:cNvSpPr/>
          <p:nvPr>
            <p:custDataLst>
              <p:tags r:id="rId68"/>
            </p:custDataLst>
          </p:nvPr>
        </p:nvSpPr>
        <p:spPr bwMode="auto">
          <a:xfrm>
            <a:off x="106362" y="3814762"/>
            <a:ext cx="506412" cy="3048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>
              <a:defRPr/>
            </a:pPr>
            <a: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Other</a:t>
            </a:r>
          </a:p>
          <a:p>
            <a:pPr algn="r">
              <a:defRPr/>
            </a:pPr>
            <a: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Consum.</a:t>
            </a:r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00" name="矩形 99"/>
          <p:cNvSpPr/>
          <p:nvPr>
            <p:custDataLst>
              <p:tags r:id="rId69"/>
            </p:custDataLst>
          </p:nvPr>
        </p:nvSpPr>
        <p:spPr bwMode="auto">
          <a:xfrm>
            <a:off x="65087" y="3529012"/>
            <a:ext cx="54768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>
              <a:defRPr/>
            </a:pPr>
            <a:fld id="{A6D0CDFF-8EFB-49B4-8EAA-F34803A57ACC}" type="datetime'C''a''''''''''t''''h''''''e''te''''''''''r''''''''''s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r">
                <a:defRPr/>
              </a:pPr>
              <a:t>Catheters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01" name="矩形 100"/>
          <p:cNvSpPr/>
          <p:nvPr>
            <p:custDataLst>
              <p:tags r:id="rId70"/>
            </p:custDataLst>
          </p:nvPr>
        </p:nvSpPr>
        <p:spPr bwMode="auto">
          <a:xfrm>
            <a:off x="687387" y="4392612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anchor="t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09BAE5BD-86F6-497F-AE0C-FEA19852B4FF}" type="datetime'''2''''''''''''''0''''''''''''''''''''1''''1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2011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02" name="矩形 101"/>
          <p:cNvSpPr/>
          <p:nvPr>
            <p:custDataLst>
              <p:tags r:id="rId71"/>
            </p:custDataLst>
          </p:nvPr>
        </p:nvSpPr>
        <p:spPr bwMode="auto">
          <a:xfrm>
            <a:off x="712787" y="3376612"/>
            <a:ext cx="2413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5875" tIns="0" rIns="15875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9A57396A-DF2C-45FB-998B-E9774600AFD2}" type="datetime'''''''''''''''''''''''''2''3''2''''''''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232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103" name="矩形 102"/>
          <p:cNvSpPr/>
          <p:nvPr>
            <p:custDataLst>
              <p:tags r:id="rId72"/>
            </p:custDataLst>
          </p:nvPr>
        </p:nvSpPr>
        <p:spPr bwMode="auto">
          <a:xfrm>
            <a:off x="712787" y="3890962"/>
            <a:ext cx="2413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5875" tIns="0" rIns="15875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2F6CC076-48A3-41E3-8A5D-49C52362281E}" type="datetime'''''''''''''2''''0''''''''''''''''''''''''''''''''''''7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207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04" name="矩形 103"/>
          <p:cNvSpPr/>
          <p:nvPr>
            <p:custDataLst>
              <p:tags r:id="rId73"/>
            </p:custDataLst>
          </p:nvPr>
        </p:nvSpPr>
        <p:spPr bwMode="auto">
          <a:xfrm>
            <a:off x="747712" y="3529012"/>
            <a:ext cx="171450" cy="1524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5875" tIns="0" rIns="15875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902FF02F-25DE-4B63-A473-C402078F3F0E}" type="datetime'''''''''''''2''''''''''6''''''''''''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26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graphicFrame>
        <p:nvGraphicFramePr>
          <p:cNvPr id="105" name="Object 3"/>
          <p:cNvGraphicFramePr>
            <a:graphicFrameLocks noChangeAspect="1"/>
          </p:cNvGraphicFramePr>
          <p:nvPr/>
        </p:nvGraphicFramePr>
        <p:xfrm>
          <a:off x="523875" y="5127625"/>
          <a:ext cx="1381017" cy="96204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2" name="图表" r:id="rId74" imgW="1381017" imgH="962043" progId="MSGraph.Chart.8">
                  <p:embed/>
                </p:oleObj>
              </mc:Choice>
              <mc:Fallback>
                <p:oleObj name="图表" r:id="rId74" imgW="1381017" imgH="962043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5"/>
                      <a:stretch>
                        <a:fillRect/>
                      </a:stretch>
                    </p:blipFill>
                    <p:spPr>
                      <a:xfrm>
                        <a:off x="523875" y="5127625"/>
                        <a:ext cx="1381017" cy="96204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6" name="矩形 105"/>
          <p:cNvSpPr/>
          <p:nvPr>
            <p:custDataLst>
              <p:tags r:id="rId76"/>
            </p:custDataLst>
          </p:nvPr>
        </p:nvSpPr>
        <p:spPr bwMode="auto">
          <a:xfrm>
            <a:off x="106362" y="5591175"/>
            <a:ext cx="506412" cy="3048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>
              <a:defRPr/>
            </a:pPr>
            <a: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Other</a:t>
            </a:r>
          </a:p>
          <a:p>
            <a:pPr algn="r">
              <a:defRPr/>
            </a:pPr>
            <a: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Consum.</a:t>
            </a:r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07" name="矩形 106"/>
          <p:cNvSpPr/>
          <p:nvPr>
            <p:custDataLst>
              <p:tags r:id="rId77"/>
            </p:custDataLst>
          </p:nvPr>
        </p:nvSpPr>
        <p:spPr bwMode="auto">
          <a:xfrm>
            <a:off x="65087" y="5380037"/>
            <a:ext cx="54768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>
              <a:defRPr/>
            </a:pPr>
            <a:fld id="{2ACB766A-42E9-48C3-98D3-0E89CB2F21F1}" type="datetime'''Ca''''''''''''t''het''''''''''''''''''''''e''''''rs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r">
                <a:defRPr/>
              </a:pPr>
              <a:t>Catheters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08" name="矩形 107"/>
          <p:cNvSpPr/>
          <p:nvPr>
            <p:custDataLst>
              <p:tags r:id="rId78"/>
            </p:custDataLst>
          </p:nvPr>
        </p:nvSpPr>
        <p:spPr bwMode="auto">
          <a:xfrm>
            <a:off x="687387" y="6048375"/>
            <a:ext cx="292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anchor="t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13884F93-195F-4D75-974B-6E40266857C2}" type="datetime'''''''''''''''''''''''''''''''''''2''''''''0''''''''''1''1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2011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09" name="矩形 108"/>
          <p:cNvSpPr/>
          <p:nvPr>
            <p:custDataLst>
              <p:tags r:id="rId79"/>
            </p:custDataLst>
          </p:nvPr>
        </p:nvSpPr>
        <p:spPr bwMode="auto">
          <a:xfrm>
            <a:off x="747712" y="5045075"/>
            <a:ext cx="17145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5875" tIns="0" rIns="15875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23573618-A5AF-437D-A771-986F8FF95E05}" type="datetime'''''''''''''''''''''''''''''3''''''''1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31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20" name="等腰三角形 119"/>
          <p:cNvSpPr/>
          <p:nvPr>
            <p:custDataLst>
              <p:tags r:id="rId80"/>
            </p:custDataLst>
          </p:nvPr>
        </p:nvSpPr>
        <p:spPr>
          <a:xfrm rot="13500000">
            <a:off x="1709737" y="1642147"/>
            <a:ext cx="136525" cy="72000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22" name="矩形 121"/>
          <p:cNvSpPr/>
          <p:nvPr>
            <p:custDataLst>
              <p:tags r:id="rId81"/>
            </p:custDataLst>
          </p:nvPr>
        </p:nvSpPr>
        <p:spPr>
          <a:xfrm>
            <a:off x="1771650" y="1699319"/>
            <a:ext cx="1008000" cy="11501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87"/>
          <p:cNvSpPr txBox="1"/>
          <p:nvPr>
            <p:custDataLst>
              <p:tags r:id="rId82"/>
            </p:custDataLst>
          </p:nvPr>
        </p:nvSpPr>
        <p:spPr>
          <a:xfrm>
            <a:off x="1843087" y="1720552"/>
            <a:ext cx="990601" cy="109004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28588" lvl="1" indent="-128588">
              <a:spcAft>
                <a:spcPts val="100"/>
              </a:spcAft>
              <a:buFont typeface="Arial"/>
              <a:buChar char="•"/>
            </a:pPr>
            <a:r>
              <a:rPr lang="en-US" altLang="zh-CN" sz="1000" smtClean="0">
                <a:cs typeface="Arial"/>
              </a:rPr>
              <a:t>Core market: in ~110 cities</a:t>
            </a:r>
          </a:p>
          <a:p>
            <a:pPr marL="128588" lvl="1" indent="-128588">
              <a:spcAft>
                <a:spcPts val="100"/>
              </a:spcAft>
              <a:buFont typeface="Arial"/>
              <a:buChar char="•"/>
            </a:pPr>
            <a:r>
              <a:rPr lang="en-US" altLang="zh-CN" sz="1000" smtClean="0">
                <a:cs typeface="Arial"/>
              </a:rPr>
              <a:t>Broader market with ~3k hospitals in B/ below level city</a:t>
            </a:r>
            <a:endParaRPr lang="en-US" altLang="zh-CN" sz="1000">
              <a:cs typeface="Arial"/>
            </a:endParaRPr>
          </a:p>
        </p:txBody>
      </p:sp>
      <p:sp>
        <p:nvSpPr>
          <p:cNvPr id="125" name="TextBox 124"/>
          <p:cNvSpPr txBox="1"/>
          <p:nvPr>
            <p:custDataLst>
              <p:tags r:id="rId83"/>
            </p:custDataLst>
          </p:nvPr>
        </p:nvSpPr>
        <p:spPr>
          <a:xfrm>
            <a:off x="3721100" y="3272110"/>
            <a:ext cx="1116000" cy="628377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29600" lvl="1" indent="-129600">
              <a:spcAft>
                <a:spcPts val="100"/>
              </a:spcAft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</a:rPr>
              <a:t>5 regional offices/ area sales </a:t>
            </a:r>
            <a:r>
              <a:rPr lang="en-US" altLang="zh-CN" sz="1000" smtClean="0">
                <a:latin typeface="+mn-lt"/>
                <a:ea typeface="宋体" pitchFamily="2" charset="-122"/>
              </a:rPr>
              <a:t>directors</a:t>
            </a:r>
            <a:endParaRPr lang="en-US" altLang="zh-CN" sz="1000">
              <a:ea typeface="Tahoma" pitchFamily="34" charset="0"/>
              <a:cs typeface="Tahoma" pitchFamily="34" charset="0"/>
            </a:endParaRPr>
          </a:p>
          <a:p>
            <a:pPr marL="129600" lvl="1" indent="-129600">
              <a:spcAft>
                <a:spcPts val="100"/>
              </a:spcAft>
              <a:buFont typeface="Arial" pitchFamily="34" charset="0"/>
              <a:buChar char="•"/>
              <a:defRPr/>
            </a:pPr>
            <a:endParaRPr lang="en-US" altLang="zh-CN" sz="1000">
              <a:latin typeface="+mn-lt"/>
              <a:ea typeface="宋体" pitchFamily="2" charset="-122"/>
            </a:endParaRPr>
          </a:p>
        </p:txBody>
      </p:sp>
      <p:sp>
        <p:nvSpPr>
          <p:cNvPr id="127" name="等腰三角形 126"/>
          <p:cNvSpPr/>
          <p:nvPr>
            <p:custDataLst>
              <p:tags r:id="rId84"/>
            </p:custDataLst>
          </p:nvPr>
        </p:nvSpPr>
        <p:spPr>
          <a:xfrm rot="13500000">
            <a:off x="3517900" y="4739980"/>
            <a:ext cx="136525" cy="72000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28" name="矩形 127"/>
          <p:cNvSpPr/>
          <p:nvPr>
            <p:custDataLst>
              <p:tags r:id="rId85"/>
            </p:custDataLst>
          </p:nvPr>
        </p:nvSpPr>
        <p:spPr>
          <a:xfrm>
            <a:off x="3649662" y="4797151"/>
            <a:ext cx="1247200" cy="1152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TextBox 125"/>
          <p:cNvSpPr txBox="1"/>
          <p:nvPr>
            <p:custDataLst>
              <p:tags r:id="rId86"/>
            </p:custDataLst>
          </p:nvPr>
        </p:nvSpPr>
        <p:spPr>
          <a:xfrm>
            <a:off x="3757612" y="4913296"/>
            <a:ext cx="1080000" cy="936154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29600" lvl="1" indent="-129600">
              <a:spcAft>
                <a:spcPts val="100"/>
              </a:spcAft>
              <a:buFont typeface="Arial" pitchFamily="34" charset="0"/>
              <a:buChar char="•"/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4 regional offices/ area sales 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directors</a:t>
            </a:r>
          </a:p>
          <a:p>
            <a:pPr marL="129600" lvl="1" indent="-129600">
              <a:spcAft>
                <a:spcPts val="100"/>
              </a:spcAft>
              <a:buFont typeface="Arial" pitchFamily="34" charset="0"/>
              <a:buChar char="•"/>
              <a:defRPr/>
            </a:pP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20 </a:t>
            </a:r>
            <a:r>
              <a:rPr lang="en-US" altLang="zh-CN" sz="1000">
                <a:ea typeface="Tahoma" pitchFamily="34" charset="0"/>
                <a:cs typeface="Tahoma" pitchFamily="34" charset="0"/>
              </a:rPr>
              <a:t>district sales managers, and ~180 reps </a:t>
            </a:r>
            <a:endParaRPr lang="en-US" altLang="zh-CN" sz="1000">
              <a:latin typeface="+mn-lt"/>
              <a:ea typeface="宋体" pitchFamily="2" charset="-122"/>
              <a:cs typeface="Arial" pitchFamily="34" charset="0"/>
            </a:endParaRPr>
          </a:p>
        </p:txBody>
      </p:sp>
      <p:sp>
        <p:nvSpPr>
          <p:cNvPr id="131" name="等腰三角形 130"/>
          <p:cNvSpPr/>
          <p:nvPr>
            <p:custDataLst>
              <p:tags r:id="rId87"/>
            </p:custDataLst>
          </p:nvPr>
        </p:nvSpPr>
        <p:spPr>
          <a:xfrm rot="13500000">
            <a:off x="3517900" y="1470028"/>
            <a:ext cx="136525" cy="72000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32" name="矩形 131"/>
          <p:cNvSpPr/>
          <p:nvPr>
            <p:custDataLst>
              <p:tags r:id="rId88"/>
            </p:custDataLst>
          </p:nvPr>
        </p:nvSpPr>
        <p:spPr>
          <a:xfrm>
            <a:off x="3649662" y="1443314"/>
            <a:ext cx="1258875" cy="155363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TextBox 52"/>
          <p:cNvSpPr txBox="1">
            <a:spLocks noChangeArrowheads="1"/>
          </p:cNvSpPr>
          <p:nvPr>
            <p:custDataLst>
              <p:tags r:id="rId89"/>
            </p:custDataLst>
          </p:nvPr>
        </p:nvSpPr>
        <p:spPr bwMode="auto">
          <a:xfrm>
            <a:off x="3684587" y="1598612"/>
            <a:ext cx="1152000" cy="12439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28588" lvl="1" indent="-128588">
              <a:spcAft>
                <a:spcPts val="100"/>
              </a:spcAft>
              <a:buFont typeface="Arial"/>
              <a:buChar char="•"/>
            </a:pPr>
            <a:r>
              <a:rPr lang="en-US" altLang="zh-CN" sz="1000" b="1" smtClean="0">
                <a:cs typeface="Arial"/>
              </a:rPr>
              <a:t>Direct </a:t>
            </a:r>
            <a:r>
              <a:rPr lang="en-US" altLang="zh-CN" sz="1000" b="1">
                <a:cs typeface="Arial"/>
              </a:rPr>
              <a:t>sales </a:t>
            </a:r>
            <a:r>
              <a:rPr lang="en-US" altLang="zh-CN" sz="1000" b="1" smtClean="0">
                <a:cs typeface="Arial"/>
              </a:rPr>
              <a:t>to </a:t>
            </a:r>
            <a:r>
              <a:rPr lang="en-US" altLang="zh-CN" sz="1000" b="1">
                <a:cs typeface="Arial"/>
              </a:rPr>
              <a:t>cover </a:t>
            </a:r>
            <a:r>
              <a:rPr lang="en-US" altLang="zh-CN" sz="1000" b="1" smtClean="0">
                <a:cs typeface="Arial"/>
              </a:rPr>
              <a:t>core</a:t>
            </a:r>
            <a:r>
              <a:rPr lang="en-US" altLang="zh-CN" sz="1000" smtClean="0">
                <a:cs typeface="Arial"/>
              </a:rPr>
              <a:t>, </a:t>
            </a:r>
            <a:r>
              <a:rPr lang="en-US" altLang="zh-CN" sz="1000">
                <a:cs typeface="Arial"/>
              </a:rPr>
              <a:t>carrying full consumable lines </a:t>
            </a:r>
          </a:p>
          <a:p>
            <a:pPr marL="128588" lvl="1" indent="-128588">
              <a:spcAft>
                <a:spcPts val="100"/>
              </a:spcAft>
              <a:buFont typeface="Arial"/>
              <a:buChar char="•"/>
            </a:pPr>
            <a:r>
              <a:rPr lang="en-US" altLang="zh-CN" sz="1000">
                <a:cs typeface="Tahoma" pitchFamily="34" charset="0"/>
              </a:rPr>
              <a:t>14 regional offices/ area sales directors, 75 district </a:t>
            </a:r>
            <a:r>
              <a:rPr lang="en-US" altLang="zh-CN" sz="1000" smtClean="0">
                <a:cs typeface="Tahoma" pitchFamily="34" charset="0"/>
              </a:rPr>
              <a:t>managers</a:t>
            </a:r>
            <a:endParaRPr lang="en-US" altLang="zh-CN" sz="1000">
              <a:cs typeface="Tahoma" pitchFamily="34" charset="0"/>
            </a:endParaRPr>
          </a:p>
        </p:txBody>
      </p:sp>
      <p:graphicFrame>
        <p:nvGraphicFramePr>
          <p:cNvPr id="61" name="对象 60"/>
          <p:cNvGraphicFramePr>
            <a:graphicFrameLocks noChangeAspect="1"/>
          </p:cNvGraphicFramePr>
          <p:nvPr/>
        </p:nvGraphicFramePr>
        <p:xfrm>
          <a:off x="2998787" y="1425575"/>
          <a:ext cx="1381017" cy="1704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3" name="图表" r:id="rId90" imgW="1381017" imgH="1704900" progId="MSGraph.Chart.8">
                  <p:embed/>
                </p:oleObj>
              </mc:Choice>
              <mc:Fallback>
                <p:oleObj name="图表" r:id="rId90" imgW="1381017" imgH="170490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1"/>
                      <a:stretch>
                        <a:fillRect/>
                      </a:stretch>
                    </p:blipFill>
                    <p:spPr>
                      <a:xfrm>
                        <a:off x="2998787" y="1425575"/>
                        <a:ext cx="1381017" cy="17049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3" name="矩形 62"/>
          <p:cNvSpPr/>
          <p:nvPr>
            <p:custDataLst>
              <p:tags r:id="rId92"/>
            </p:custDataLst>
          </p:nvPr>
        </p:nvSpPr>
        <p:spPr bwMode="auto">
          <a:xfrm>
            <a:off x="3386137" y="2192337"/>
            <a:ext cx="34607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5875" tIns="0" rIns="15875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0AB41F17-314E-4709-986B-9D9810CED688}" type="datetime'''''''''''''''''''1'''''',''''''''''''2''''''''''''0''0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1,200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37" name="等腰三角形 136"/>
          <p:cNvSpPr/>
          <p:nvPr>
            <p:custDataLst>
              <p:tags r:id="rId93"/>
            </p:custDataLst>
          </p:nvPr>
        </p:nvSpPr>
        <p:spPr>
          <a:xfrm rot="13500000">
            <a:off x="5589587" y="1470028"/>
            <a:ext cx="136525" cy="72000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40" name="等腰三角形 139"/>
          <p:cNvSpPr/>
          <p:nvPr>
            <p:custDataLst>
              <p:tags r:id="rId94"/>
            </p:custDataLst>
          </p:nvPr>
        </p:nvSpPr>
        <p:spPr>
          <a:xfrm rot="13500000">
            <a:off x="5589587" y="3073445"/>
            <a:ext cx="136525" cy="72000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42" name="等腰三角形 141"/>
          <p:cNvSpPr/>
          <p:nvPr>
            <p:custDataLst>
              <p:tags r:id="rId95"/>
            </p:custDataLst>
          </p:nvPr>
        </p:nvSpPr>
        <p:spPr>
          <a:xfrm rot="13500000">
            <a:off x="5589587" y="4722911"/>
            <a:ext cx="136525" cy="72000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38" name="矩形 137"/>
          <p:cNvSpPr/>
          <p:nvPr>
            <p:custDataLst>
              <p:tags r:id="rId96"/>
            </p:custDataLst>
          </p:nvPr>
        </p:nvSpPr>
        <p:spPr>
          <a:xfrm>
            <a:off x="5700712" y="1412776"/>
            <a:ext cx="1944000" cy="155363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9" name="矩形 138"/>
          <p:cNvSpPr/>
          <p:nvPr>
            <p:custDataLst>
              <p:tags r:id="rId97"/>
            </p:custDataLst>
          </p:nvPr>
        </p:nvSpPr>
        <p:spPr>
          <a:xfrm>
            <a:off x="5700712" y="3099498"/>
            <a:ext cx="1944000" cy="133761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" name="矩形 140"/>
          <p:cNvSpPr/>
          <p:nvPr>
            <p:custDataLst>
              <p:tags r:id="rId98"/>
            </p:custDataLst>
          </p:nvPr>
        </p:nvSpPr>
        <p:spPr>
          <a:xfrm>
            <a:off x="5700712" y="4713339"/>
            <a:ext cx="1944000" cy="1620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3" name="TextBox 71"/>
          <p:cNvSpPr txBox="1">
            <a:spLocks noChangeArrowheads="1"/>
          </p:cNvSpPr>
          <p:nvPr>
            <p:custDataLst>
              <p:tags r:id="rId99"/>
            </p:custDataLst>
          </p:nvPr>
        </p:nvSpPr>
        <p:spPr bwMode="auto">
          <a:xfrm>
            <a:off x="5773737" y="1417638"/>
            <a:ext cx="1849388" cy="155170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28588" lvl="1" indent="-128588">
              <a:spcAft>
                <a:spcPts val="100"/>
              </a:spcAft>
              <a:buFont typeface="Arial"/>
              <a:buChar char="•"/>
            </a:pPr>
            <a:r>
              <a:rPr lang="en-US" altLang="zh-CN" sz="1000" b="1" smtClean="0">
                <a:cs typeface="Arial"/>
              </a:rPr>
              <a:t>Level 1 for </a:t>
            </a:r>
            <a:r>
              <a:rPr lang="en-US" altLang="zh-CN" sz="1000" b="1">
                <a:cs typeface="Arial"/>
              </a:rPr>
              <a:t>regional expansion/ provincial market entry, </a:t>
            </a:r>
            <a:r>
              <a:rPr lang="en-US" altLang="zh-CN" sz="1000">
                <a:cs typeface="Arial"/>
              </a:rPr>
              <a:t>then in later stage of market development, </a:t>
            </a:r>
            <a:r>
              <a:rPr lang="en-US" altLang="zh-CN" sz="1000" smtClean="0">
                <a:cs typeface="Arial"/>
              </a:rPr>
              <a:t>reprioritized to</a:t>
            </a:r>
            <a:r>
              <a:rPr lang="en-US" altLang="zh-CN" sz="1000" b="1" smtClean="0">
                <a:cs typeface="Arial"/>
              </a:rPr>
              <a:t> </a:t>
            </a:r>
            <a:r>
              <a:rPr lang="en-US" altLang="zh-CN" sz="1000">
                <a:cs typeface="Arial"/>
              </a:rPr>
              <a:t>cover broader market (offering 50-60% markup from ex-factory)</a:t>
            </a:r>
          </a:p>
          <a:p>
            <a:pPr marL="128588" lvl="1" indent="-128588">
              <a:spcAft>
                <a:spcPts val="100"/>
              </a:spcAft>
              <a:buFont typeface="Arial"/>
              <a:buChar char="•"/>
            </a:pPr>
            <a:r>
              <a:rPr lang="en-US" altLang="zh-CN" sz="1000" b="1">
                <a:cs typeface="Arial"/>
              </a:rPr>
              <a:t>Dedicated commercial term (50-60 people) to manage </a:t>
            </a:r>
            <a:r>
              <a:rPr lang="en-US" altLang="zh-CN" sz="1000" b="1" smtClean="0">
                <a:cs typeface="Arial"/>
              </a:rPr>
              <a:t>level 1 distributors</a:t>
            </a:r>
            <a:endParaRPr lang="en-US" altLang="zh-CN" sz="1000" b="1">
              <a:cs typeface="Arial"/>
            </a:endParaRPr>
          </a:p>
        </p:txBody>
      </p:sp>
      <p:sp>
        <p:nvSpPr>
          <p:cNvPr id="134" name="TextBox 79"/>
          <p:cNvSpPr txBox="1">
            <a:spLocks noChangeArrowheads="1"/>
          </p:cNvSpPr>
          <p:nvPr>
            <p:custDataLst>
              <p:tags r:id="rId100"/>
            </p:custDataLst>
          </p:nvPr>
        </p:nvSpPr>
        <p:spPr bwMode="auto">
          <a:xfrm>
            <a:off x="5786437" y="3124200"/>
            <a:ext cx="1836000" cy="12439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28588" lvl="1" indent="-128588">
              <a:spcAft>
                <a:spcPts val="100"/>
              </a:spcAft>
              <a:buFont typeface="Arial"/>
              <a:buChar char="•"/>
            </a:pPr>
            <a:r>
              <a:rPr lang="en-US" altLang="zh-CN" sz="1000"/>
              <a:t>Leverage Sinopharm as the sole logistics provider for </a:t>
            </a:r>
            <a:r>
              <a:rPr lang="en-US" altLang="zh-CN" sz="1000" smtClean="0"/>
              <a:t>level 2 distributors (Sinopharm take 1 month inventory)</a:t>
            </a:r>
            <a:endParaRPr lang="en-US" altLang="zh-CN" sz="1000"/>
          </a:p>
          <a:p>
            <a:pPr marL="128588" lvl="1" indent="-128588">
              <a:spcAft>
                <a:spcPts val="100"/>
              </a:spcAft>
              <a:buFont typeface="Arial"/>
              <a:buChar char="•"/>
            </a:pPr>
            <a:r>
              <a:rPr lang="en-US" altLang="zh-CN" sz="1000"/>
              <a:t>For conventional open, use Chenkai as sole national </a:t>
            </a:r>
            <a:r>
              <a:rPr lang="en-US" altLang="zh-CN" sz="1000" smtClean="0"/>
              <a:t>level 1, </a:t>
            </a:r>
            <a:r>
              <a:rPr lang="en-US" altLang="zh-CN" sz="1000"/>
              <a:t>with </a:t>
            </a:r>
            <a:r>
              <a:rPr lang="en-US" altLang="zh-CN" sz="1000" smtClean="0"/>
              <a:t>~245 level 2+ (Sinopharm </a:t>
            </a:r>
            <a:r>
              <a:rPr lang="en-US" altLang="zh-CN" sz="1000"/>
              <a:t>handle logistics)</a:t>
            </a:r>
          </a:p>
        </p:txBody>
      </p:sp>
      <p:sp>
        <p:nvSpPr>
          <p:cNvPr id="135" name="TextBox 80"/>
          <p:cNvSpPr txBox="1">
            <a:spLocks noChangeArrowheads="1"/>
          </p:cNvSpPr>
          <p:nvPr>
            <p:custDataLst>
              <p:tags r:id="rId101"/>
            </p:custDataLst>
          </p:nvPr>
        </p:nvSpPr>
        <p:spPr bwMode="auto">
          <a:xfrm>
            <a:off x="5786437" y="4729163"/>
            <a:ext cx="1836000" cy="155170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28588" lvl="1" indent="-128588">
              <a:spcAft>
                <a:spcPts val="100"/>
              </a:spcAft>
              <a:buFont typeface="Arial"/>
              <a:buChar char="•"/>
            </a:pPr>
            <a:r>
              <a:rPr lang="en-US" altLang="zh-CN" sz="1000" b="1">
                <a:cs typeface="Arial"/>
              </a:rPr>
              <a:t>Motivate ~500 </a:t>
            </a:r>
            <a:r>
              <a:rPr lang="en-US" altLang="zh-CN" sz="1000" b="1" smtClean="0">
                <a:cs typeface="Arial"/>
              </a:rPr>
              <a:t>level 1 </a:t>
            </a:r>
            <a:r>
              <a:rPr lang="en-US" altLang="zh-CN" sz="1000" b="1">
                <a:cs typeface="Arial"/>
              </a:rPr>
              <a:t>and ~250 </a:t>
            </a:r>
            <a:r>
              <a:rPr lang="en-US" altLang="zh-CN" sz="1000" b="1" smtClean="0">
                <a:cs typeface="Arial"/>
              </a:rPr>
              <a:t>level 2 </a:t>
            </a:r>
            <a:r>
              <a:rPr lang="en-US" altLang="zh-CN" sz="1000" b="1">
                <a:cs typeface="Arial"/>
              </a:rPr>
              <a:t>distributors to penetrate new hospitals </a:t>
            </a:r>
            <a:r>
              <a:rPr lang="en-US" altLang="zh-CN" sz="1000">
                <a:cs typeface="Arial"/>
              </a:rPr>
              <a:t>(~45% markup from </a:t>
            </a:r>
            <a:r>
              <a:rPr lang="en-US" altLang="zh-CN" sz="1000" smtClean="0">
                <a:cs typeface="Arial"/>
              </a:rPr>
              <a:t>level 1 </a:t>
            </a:r>
            <a:r>
              <a:rPr lang="en-US" altLang="zh-CN" sz="1000">
                <a:cs typeface="Arial"/>
              </a:rPr>
              <a:t>to </a:t>
            </a:r>
            <a:r>
              <a:rPr lang="en-US" altLang="zh-CN" sz="1000" smtClean="0">
                <a:cs typeface="Arial"/>
              </a:rPr>
              <a:t>2 </a:t>
            </a:r>
            <a:r>
              <a:rPr lang="en-US" altLang="zh-CN" sz="1000">
                <a:cs typeface="Arial"/>
              </a:rPr>
              <a:t>distributors, vs ~8% markup from ex-factory to </a:t>
            </a:r>
            <a:r>
              <a:rPr lang="en-US" altLang="zh-CN" sz="1000" smtClean="0">
                <a:cs typeface="Arial"/>
              </a:rPr>
              <a:t>level 1)</a:t>
            </a:r>
            <a:endParaRPr lang="en-US" altLang="zh-CN" sz="1000">
              <a:cs typeface="Arial"/>
            </a:endParaRPr>
          </a:p>
          <a:p>
            <a:pPr marL="128588" lvl="1" indent="-128588">
              <a:spcAft>
                <a:spcPts val="100"/>
              </a:spcAft>
              <a:buFont typeface="Arial"/>
              <a:buChar char="•"/>
            </a:pPr>
            <a:r>
              <a:rPr lang="en-US" altLang="zh-CN" sz="1000" b="1">
                <a:cs typeface="Arial"/>
              </a:rPr>
              <a:t>Actively add higher ASP lines to enhance control over distributors </a:t>
            </a:r>
            <a:r>
              <a:rPr lang="en-US" altLang="zh-CN" sz="1000">
                <a:cs typeface="Arial"/>
              </a:rPr>
              <a:t>(e.g., positive pressure catheter) </a:t>
            </a:r>
          </a:p>
        </p:txBody>
      </p:sp>
      <p:graphicFrame>
        <p:nvGraphicFramePr>
          <p:cNvPr id="72" name="对象 71"/>
          <p:cNvGraphicFramePr>
            <a:graphicFrameLocks noChangeAspect="1"/>
          </p:cNvGraphicFramePr>
          <p:nvPr/>
        </p:nvGraphicFramePr>
        <p:xfrm>
          <a:off x="4940300" y="1425575"/>
          <a:ext cx="1381017" cy="1704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4" name="图表" r:id="rId102" imgW="1381017" imgH="1704900" progId="MSGraph.Chart.8">
                  <p:embed/>
                </p:oleObj>
              </mc:Choice>
              <mc:Fallback>
                <p:oleObj name="图表" r:id="rId102" imgW="1381017" imgH="170490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3"/>
                      <a:stretch>
                        <a:fillRect/>
                      </a:stretch>
                    </p:blipFill>
                    <p:spPr>
                      <a:xfrm>
                        <a:off x="4940300" y="1425575"/>
                        <a:ext cx="1381017" cy="17049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4" name="矩形 73"/>
          <p:cNvSpPr/>
          <p:nvPr>
            <p:custDataLst>
              <p:tags r:id="rId104"/>
            </p:custDataLst>
          </p:nvPr>
        </p:nvSpPr>
        <p:spPr bwMode="auto">
          <a:xfrm>
            <a:off x="5403850" y="2192337"/>
            <a:ext cx="34607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5875" tIns="0" rIns="15875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ED1A7E79-2541-4C1C-B421-B5B6C9E96DCB}" type="datetime'''''''''''''''''''''''1'''''''''''''',1''0''''0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1,100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90" name="等腰三角形 89"/>
          <p:cNvSpPr/>
          <p:nvPr>
            <p:custDataLst>
              <p:tags r:id="rId105"/>
            </p:custDataLst>
          </p:nvPr>
        </p:nvSpPr>
        <p:spPr>
          <a:xfrm rot="13500000">
            <a:off x="1565342" y="3162986"/>
            <a:ext cx="144000" cy="612000"/>
          </a:xfrm>
          <a:prstGeom prst="triangle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06"/>
            </p:custDataLst>
          </p:nvPr>
        </p:nvSpPr>
        <p:spPr>
          <a:xfrm>
            <a:off x="1722506" y="3099498"/>
            <a:ext cx="1132900" cy="144551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" name="TextBox 50"/>
          <p:cNvSpPr txBox="1">
            <a:spLocks noChangeArrowheads="1"/>
          </p:cNvSpPr>
          <p:nvPr>
            <p:custDataLst>
              <p:tags r:id="rId107"/>
            </p:custDataLst>
          </p:nvPr>
        </p:nvSpPr>
        <p:spPr bwMode="auto">
          <a:xfrm>
            <a:off x="1778040" y="3142398"/>
            <a:ext cx="1061463" cy="138499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lvl="1">
              <a:spcAft>
                <a:spcPts val="100"/>
              </a:spcAft>
            </a:pPr>
            <a:r>
              <a:rPr lang="en-US" altLang="zh-CN" sz="1000" b="1"/>
              <a:t>Narrow set of the core market </a:t>
            </a:r>
            <a:r>
              <a:rPr lang="en-US" altLang="zh-CN" sz="1000"/>
              <a:t>(~500 </a:t>
            </a:r>
            <a:r>
              <a:rPr lang="en-US" altLang="zh-CN" sz="1000" smtClean="0"/>
              <a:t>C3 in </a:t>
            </a:r>
            <a:r>
              <a:rPr lang="en-US" altLang="zh-CN" sz="1000"/>
              <a:t>key cities with </a:t>
            </a:r>
            <a:r>
              <a:rPr lang="en-US" altLang="zh-CN" sz="1000" smtClean="0"/>
              <a:t>dedicated product </a:t>
            </a:r>
            <a:r>
              <a:rPr lang="en-US" altLang="zh-CN" sz="1000"/>
              <a:t>line, plus 250 additional hospitals for conventional open)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5" name="对象 104" hidden="1"/>
          <p:cNvGraphicFramePr>
            <a:graphicFrameLocks noChangeAspect="1"/>
          </p:cNvGraphicFramePr>
          <p:nvPr/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5" name="think-cell Slide" r:id="rId2" imgW="158750" imgH="158750" progId="TCLayout.ActiveDocument.1">
                  <p:embed/>
                </p:oleObj>
              </mc:Choice>
              <mc:Fallback>
                <p:oleObj name="think-cell Slide" r:id="rId2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" name="矩形 103" hidden="1"/>
          <p:cNvSpPr/>
          <p:nvPr>
            <p:custDataLst>
              <p:tags r:id="rId4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200">
              <a:latin typeface="Arial"/>
              <a:ea typeface="宋体"/>
              <a:sym typeface="Arial"/>
            </a:endParaRPr>
          </a:p>
        </p:txBody>
      </p:sp>
      <p:sp>
        <p:nvSpPr>
          <p:cNvPr id="113" name="矩形 112"/>
          <p:cNvSpPr/>
          <p:nvPr>
            <p:custDataLst>
              <p:tags r:id="rId5"/>
            </p:custDataLst>
          </p:nvPr>
        </p:nvSpPr>
        <p:spPr bwMode="auto">
          <a:xfrm>
            <a:off x="1" y="1845384"/>
            <a:ext cx="9143999" cy="4345335"/>
          </a:xfrm>
          <a:prstGeom prst="rect">
            <a:avLst/>
          </a:prstGeom>
          <a:solidFill>
            <a:schemeClr val="bg1">
              <a:lumMod val="9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华文楷体" pitchFamily="2" charset="-122"/>
            </a:endParaRPr>
          </a:p>
        </p:txBody>
      </p:sp>
      <p:cxnSp>
        <p:nvCxnSpPr>
          <p:cNvPr id="50" name="肘形连接符 49"/>
          <p:cNvCxnSpPr>
            <a:stCxn id="42" idx="2"/>
          </p:cNvCxnSpPr>
          <p:nvPr>
            <p:custDataLst>
              <p:tags r:id="rId6"/>
            </p:custDataLst>
          </p:nvPr>
        </p:nvCxnSpPr>
        <p:spPr>
          <a:xfrm rot="5400000">
            <a:off x="181832" y="5205168"/>
            <a:ext cx="1464935" cy="726"/>
          </a:xfrm>
          <a:prstGeom prst="bentConnector3">
            <a:avLst>
              <a:gd name="adj1" fmla="val 50000"/>
            </a:avLst>
          </a:prstGeom>
          <a:ln w="28575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7"/>
            </p:custDataLst>
          </p:nvPr>
        </p:nvCxnSpPr>
        <p:spPr>
          <a:xfrm flipH="1">
            <a:off x="7236296" y="4941728"/>
            <a:ext cx="0" cy="936000"/>
          </a:xfrm>
          <a:prstGeom prst="line">
            <a:avLst/>
          </a:prstGeom>
          <a:ln w="28575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五边形 121"/>
          <p:cNvSpPr/>
          <p:nvPr>
            <p:custDataLst>
              <p:tags r:id="rId8"/>
            </p:custDataLst>
          </p:nvPr>
        </p:nvSpPr>
        <p:spPr bwMode="auto">
          <a:xfrm>
            <a:off x="144016" y="1268760"/>
            <a:ext cx="2411760" cy="1260000"/>
          </a:xfrm>
          <a:prstGeom prst="homePlate">
            <a:avLst>
              <a:gd name="adj" fmla="val 0"/>
            </a:avLst>
          </a:prstGeom>
          <a:solidFill>
            <a:schemeClr val="tx2"/>
          </a:solidFill>
          <a:ln w="1905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2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华文楷体" pitchFamily="2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122238" y="256216"/>
            <a:ext cx="8793162" cy="584775"/>
          </a:xfrm>
        </p:spPr>
        <p:txBody>
          <a:bodyPr/>
          <a:lstStyle/>
          <a:p>
            <a:r>
              <a:rPr lang="en-US" altLang="zh-CN" smtClean="0"/>
              <a:t>WEGO rely mainly on direct sales to tackle core market, whereas Linhua and B. Braun leverage level 1-2 distributors to address market opportunities</a:t>
            </a:r>
            <a:endParaRPr lang="zh-CN" alt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sldNum" sz="quarter" idx="4294967295"/>
            <p:custDataLst>
              <p:tags r:id="rId10"/>
            </p:custDataLst>
          </p:nvPr>
        </p:nvSpPr>
        <p:spPr bwMode="auto">
          <a:xfrm>
            <a:off x="8720138" y="6565900"/>
            <a:ext cx="198437" cy="1555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</a:bodyPr>
          <a:lstStyle>
            <a:lvl1pPr defTabSz="933450">
              <a:defRPr sz="1000">
                <a:solidFill>
                  <a:srgbClr val="000000"/>
                </a:solidFill>
              </a:defRPr>
            </a:lvl1pPr>
          </a:lstStyle>
          <a:p>
            <a:fld id="{987FB9F0-8B4F-473E-85A4-889D0014ED37}" type="slidenum">
              <a:rPr lang="en-US" altLang="zh-CN"/>
              <a:t>10</a:t>
            </a:fld>
            <a:r>
              <a:rPr lang="en-US" altLang="zh-CN"/>
              <a:t> </a:t>
            </a:r>
          </a:p>
        </p:txBody>
      </p:sp>
      <p:pic>
        <p:nvPicPr>
          <p:cNvPr id="35" name="Picture 4" descr="http://t2.gstatic.com/images?q=tbn:ANd9GcTmIBqaB6JK9tchf6RJWuWnyu9SMPwJJbJR_TRxhjNcp0SXQCs9_A"/>
          <p:cNvPicPr>
            <a:picLocks noChangeAspect="1" noChangeArrowheads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 bwMode="auto">
          <a:xfrm>
            <a:off x="323528" y="1052736"/>
            <a:ext cx="791998" cy="216000"/>
          </a:xfrm>
          <a:prstGeom prst="rect">
            <a:avLst/>
          </a:prstGeom>
          <a:noFill/>
          <a:ln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0" name="Rectangle 4"/>
          <p:cNvSpPr>
            <a:spLocks noChangeArrowheads="1"/>
          </p:cNvSpPr>
          <p:nvPr>
            <p:custDataLst>
              <p:tags r:id="rId13"/>
            </p:custDataLst>
          </p:nvPr>
        </p:nvSpPr>
        <p:spPr bwMode="gray">
          <a:xfrm>
            <a:off x="337790" y="2637473"/>
            <a:ext cx="1965004" cy="3960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2"/>
            </a:solidFill>
            <a:miter lim="800000"/>
          </a:ln>
        </p:spPr>
        <p:txBody>
          <a:bodyPr lIns="36000" tIns="70531" rIns="36000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WEGO Consumables</a:t>
            </a:r>
            <a:endParaRPr lang="en-US" altLang="zh-CN" sz="1000">
              <a:latin typeface="+mn-lt"/>
              <a:ea typeface="Tahoma" pitchFamily="34" charset="0"/>
              <a:cs typeface="Tahoma" pitchFamily="34" charset="0"/>
            </a:endParaRPr>
          </a:p>
        </p:txBody>
      </p:sp>
      <p:sp>
        <p:nvSpPr>
          <p:cNvPr id="42" name="Rectangle 4"/>
          <p:cNvSpPr>
            <a:spLocks noChangeArrowheads="1"/>
          </p:cNvSpPr>
          <p:nvPr>
            <p:custDataLst>
              <p:tags r:id="rId14"/>
            </p:custDataLst>
          </p:nvPr>
        </p:nvSpPr>
        <p:spPr bwMode="gray">
          <a:xfrm>
            <a:off x="395536" y="4005064"/>
            <a:ext cx="1038251" cy="4680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2"/>
            </a:solidFill>
            <a:miter lim="800000"/>
          </a:ln>
        </p:spPr>
        <p:txBody>
          <a:bodyPr lIns="10800" tIns="70531" rIns="10800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District sales managers</a:t>
            </a:r>
          </a:p>
        </p:txBody>
      </p:sp>
      <p:sp>
        <p:nvSpPr>
          <p:cNvPr id="43" name="Rectangle 4"/>
          <p:cNvSpPr>
            <a:spLocks noChangeArrowheads="1"/>
          </p:cNvSpPr>
          <p:nvPr>
            <p:custDataLst>
              <p:tags r:id="rId15"/>
            </p:custDataLst>
          </p:nvPr>
        </p:nvSpPr>
        <p:spPr bwMode="gray">
          <a:xfrm>
            <a:off x="337790" y="3251025"/>
            <a:ext cx="1965004" cy="434531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2"/>
            </a:solidFill>
            <a:miter lim="800000"/>
          </a:ln>
        </p:spPr>
        <p:txBody>
          <a:bodyPr lIns="36000" tIns="70531" rIns="36000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Regional offices/ Area sales directors</a:t>
            </a:r>
            <a:endParaRPr lang="en-US" altLang="zh-CN" sz="1000">
              <a:latin typeface="+mn-lt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45" name="肘形连接符 44"/>
          <p:cNvCxnSpPr>
            <a:stCxn id="43" idx="2"/>
            <a:endCxn id="42" idx="0"/>
          </p:cNvCxnSpPr>
          <p:nvPr>
            <p:custDataLst>
              <p:tags r:id="rId16"/>
            </p:custDataLst>
          </p:nvPr>
        </p:nvCxnSpPr>
        <p:spPr>
          <a:xfrm rot="5400000">
            <a:off x="957723" y="3642495"/>
            <a:ext cx="319508" cy="405630"/>
          </a:xfrm>
          <a:prstGeom prst="bentConnector3">
            <a:avLst>
              <a:gd name="adj1" fmla="val 50000"/>
            </a:avLst>
          </a:prstGeom>
          <a:ln w="28575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Rectangle 4"/>
          <p:cNvSpPr>
            <a:spLocks noChangeArrowheads="1"/>
          </p:cNvSpPr>
          <p:nvPr>
            <p:custDataLst>
              <p:tags r:id="rId17"/>
            </p:custDataLst>
          </p:nvPr>
        </p:nvSpPr>
        <p:spPr bwMode="gray">
          <a:xfrm>
            <a:off x="251520" y="5848076"/>
            <a:ext cx="1396273" cy="360000"/>
          </a:xfrm>
          <a:prstGeom prst="rect">
            <a:avLst/>
          </a:prstGeom>
          <a:solidFill>
            <a:schemeClr val="bg2"/>
          </a:solidFill>
          <a:ln w="9525">
            <a:solidFill>
              <a:schemeClr val="tx2"/>
            </a:solidFill>
            <a:miter lim="800000"/>
          </a:ln>
        </p:spPr>
        <p:txBody>
          <a:bodyPr lIns="36000" tIns="70531" rIns="36000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~2,950 hospitals</a:t>
            </a:r>
          </a:p>
        </p:txBody>
      </p:sp>
      <p:sp>
        <p:nvSpPr>
          <p:cNvPr id="51" name="Rectangle 4"/>
          <p:cNvSpPr>
            <a:spLocks noChangeArrowheads="1"/>
          </p:cNvSpPr>
          <p:nvPr>
            <p:custDataLst>
              <p:tags r:id="rId18"/>
            </p:custDataLst>
          </p:nvPr>
        </p:nvSpPr>
        <p:spPr bwMode="gray">
          <a:xfrm>
            <a:off x="1475656" y="4005064"/>
            <a:ext cx="875657" cy="4680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2"/>
            </a:solidFill>
            <a:miter lim="800000"/>
          </a:ln>
        </p:spPr>
        <p:txBody>
          <a:bodyPr lIns="36000" tIns="70531" rIns="36000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Commercial managers</a:t>
            </a:r>
          </a:p>
        </p:txBody>
      </p:sp>
      <p:cxnSp>
        <p:nvCxnSpPr>
          <p:cNvPr id="52" name="肘形连接符 51"/>
          <p:cNvCxnSpPr>
            <a:stCxn id="43" idx="2"/>
            <a:endCxn id="51" idx="0"/>
          </p:cNvCxnSpPr>
          <p:nvPr>
            <p:custDataLst>
              <p:tags r:id="rId19"/>
            </p:custDataLst>
          </p:nvPr>
        </p:nvCxnSpPr>
        <p:spPr>
          <a:xfrm rot="16200000" flipH="1">
            <a:off x="1457134" y="3548713"/>
            <a:ext cx="319508" cy="593193"/>
          </a:xfrm>
          <a:prstGeom prst="bentConnector3">
            <a:avLst>
              <a:gd name="adj1" fmla="val 50000"/>
            </a:avLst>
          </a:prstGeom>
          <a:ln w="28575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肘形连接符 54"/>
          <p:cNvCxnSpPr>
            <a:stCxn id="51" idx="2"/>
          </p:cNvCxnSpPr>
          <p:nvPr>
            <p:custDataLst>
              <p:tags r:id="rId20"/>
            </p:custDataLst>
          </p:nvPr>
        </p:nvCxnSpPr>
        <p:spPr>
          <a:xfrm rot="16200000" flipH="1">
            <a:off x="1160655" y="5225893"/>
            <a:ext cx="1505661" cy="1"/>
          </a:xfrm>
          <a:prstGeom prst="bentConnector3">
            <a:avLst>
              <a:gd name="adj1" fmla="val 50000"/>
            </a:avLst>
          </a:prstGeom>
          <a:ln w="28575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直接连接符 125"/>
          <p:cNvCxnSpPr/>
          <p:nvPr>
            <p:custDataLst>
              <p:tags r:id="rId21"/>
            </p:custDataLst>
          </p:nvPr>
        </p:nvCxnSpPr>
        <p:spPr>
          <a:xfrm flipH="1">
            <a:off x="8316416" y="4941728"/>
            <a:ext cx="0" cy="936000"/>
          </a:xfrm>
          <a:prstGeom prst="line">
            <a:avLst/>
          </a:prstGeom>
          <a:ln w="28575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Rectangle 4"/>
          <p:cNvSpPr>
            <a:spLocks noChangeArrowheads="1"/>
          </p:cNvSpPr>
          <p:nvPr>
            <p:custDataLst>
              <p:tags r:id="rId22"/>
            </p:custDataLst>
          </p:nvPr>
        </p:nvSpPr>
        <p:spPr bwMode="gray">
          <a:xfrm>
            <a:off x="6653929" y="2637472"/>
            <a:ext cx="2304256" cy="3960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2"/>
            </a:solidFill>
            <a:miter lim="800000"/>
          </a:ln>
        </p:spPr>
        <p:txBody>
          <a:bodyPr lIns="70531" tIns="70531" rIns="70531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Sales department of Linhua</a:t>
            </a:r>
            <a:endParaRPr lang="en-US" altLang="zh-CN" sz="1000">
              <a:latin typeface="+mn-lt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68" name="肘形连接符 67"/>
          <p:cNvCxnSpPr>
            <a:stCxn id="61" idx="2"/>
            <a:endCxn id="76" idx="0"/>
          </p:cNvCxnSpPr>
          <p:nvPr>
            <p:custDataLst>
              <p:tags r:id="rId23"/>
            </p:custDataLst>
          </p:nvPr>
        </p:nvCxnSpPr>
        <p:spPr>
          <a:xfrm rot="5400000">
            <a:off x="6991849" y="3838928"/>
            <a:ext cx="1619664" cy="8753"/>
          </a:xfrm>
          <a:prstGeom prst="bentConnector3">
            <a:avLst>
              <a:gd name="adj1" fmla="val 50000"/>
            </a:avLst>
          </a:prstGeom>
          <a:ln w="28575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Rectangle 4"/>
          <p:cNvSpPr>
            <a:spLocks noChangeArrowheads="1"/>
          </p:cNvSpPr>
          <p:nvPr>
            <p:custDataLst>
              <p:tags r:id="rId24"/>
            </p:custDataLst>
          </p:nvPr>
        </p:nvSpPr>
        <p:spPr bwMode="gray">
          <a:xfrm>
            <a:off x="7985788" y="5848076"/>
            <a:ext cx="960492" cy="360000"/>
          </a:xfrm>
          <a:prstGeom prst="rect">
            <a:avLst/>
          </a:prstGeom>
          <a:solidFill>
            <a:schemeClr val="bg2"/>
          </a:solidFill>
          <a:ln w="9525">
            <a:solidFill>
              <a:schemeClr val="tx2"/>
            </a:solidFill>
            <a:miter lim="800000"/>
          </a:ln>
        </p:spPr>
        <p:txBody>
          <a:bodyPr lIns="70531" tIns="70531" rIns="70531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~250 hospitals</a:t>
            </a:r>
          </a:p>
        </p:txBody>
      </p:sp>
      <p:sp>
        <p:nvSpPr>
          <p:cNvPr id="76" name="Rectangle 4"/>
          <p:cNvSpPr>
            <a:spLocks noChangeArrowheads="1"/>
          </p:cNvSpPr>
          <p:nvPr>
            <p:custDataLst>
              <p:tags r:id="rId25"/>
            </p:custDataLst>
          </p:nvPr>
        </p:nvSpPr>
        <p:spPr bwMode="gray">
          <a:xfrm>
            <a:off x="6660232" y="4653136"/>
            <a:ext cx="2274143" cy="360000"/>
          </a:xfrm>
          <a:prstGeom prst="rect">
            <a:avLst/>
          </a:prstGeom>
          <a:solidFill>
            <a:schemeClr val="bg2"/>
          </a:solidFill>
          <a:ln w="9525">
            <a:solidFill>
              <a:schemeClr val="tx2"/>
            </a:solidFill>
            <a:miter lim="800000"/>
          </a:ln>
        </p:spPr>
        <p:txBody>
          <a:bodyPr lIns="70531" tIns="70531" rIns="70531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Level 1 (~500)</a:t>
            </a:r>
          </a:p>
        </p:txBody>
      </p:sp>
      <p:sp>
        <p:nvSpPr>
          <p:cNvPr id="80" name="Rectangle 4"/>
          <p:cNvSpPr>
            <a:spLocks noChangeArrowheads="1"/>
          </p:cNvSpPr>
          <p:nvPr>
            <p:custDataLst>
              <p:tags r:id="rId26"/>
            </p:custDataLst>
          </p:nvPr>
        </p:nvSpPr>
        <p:spPr bwMode="gray">
          <a:xfrm>
            <a:off x="6660232" y="4119434"/>
            <a:ext cx="2274143" cy="358652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2"/>
            </a:solidFill>
            <a:miter lim="800000"/>
          </a:ln>
        </p:spPr>
        <p:txBody>
          <a:bodyPr lIns="70531" tIns="70531" rIns="70531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Sales Reps</a:t>
            </a:r>
          </a:p>
        </p:txBody>
      </p:sp>
      <p:sp>
        <p:nvSpPr>
          <p:cNvPr id="81" name="Rectangle 4"/>
          <p:cNvSpPr>
            <a:spLocks noChangeArrowheads="1"/>
          </p:cNvSpPr>
          <p:nvPr>
            <p:custDataLst>
              <p:tags r:id="rId27"/>
            </p:custDataLst>
          </p:nvPr>
        </p:nvSpPr>
        <p:spPr bwMode="gray">
          <a:xfrm>
            <a:off x="7812360" y="5164337"/>
            <a:ext cx="1050007" cy="360000"/>
          </a:xfrm>
          <a:prstGeom prst="rect">
            <a:avLst/>
          </a:prstGeom>
          <a:solidFill>
            <a:schemeClr val="bg2"/>
          </a:solidFill>
          <a:ln w="9525">
            <a:solidFill>
              <a:schemeClr val="tx2"/>
            </a:solidFill>
            <a:miter lim="800000"/>
          </a:ln>
        </p:spPr>
        <p:txBody>
          <a:bodyPr lIns="70531" tIns="70531" rIns="70531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Level 2 (~250)</a:t>
            </a:r>
          </a:p>
        </p:txBody>
      </p:sp>
      <p:cxnSp>
        <p:nvCxnSpPr>
          <p:cNvPr id="118" name="直接连接符 117"/>
          <p:cNvCxnSpPr/>
          <p:nvPr>
            <p:custDataLst>
              <p:tags r:id="rId28"/>
            </p:custDataLst>
          </p:nvPr>
        </p:nvCxnSpPr>
        <p:spPr>
          <a:xfrm flipH="1">
            <a:off x="2570038" y="1341328"/>
            <a:ext cx="0" cy="5040000"/>
          </a:xfrm>
          <a:prstGeom prst="line">
            <a:avLst/>
          </a:prstGeom>
          <a:ln>
            <a:solidFill>
              <a:schemeClr val="tx2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直接连接符 118"/>
          <p:cNvCxnSpPr/>
          <p:nvPr>
            <p:custDataLst>
              <p:tags r:id="rId29"/>
            </p:custDataLst>
          </p:nvPr>
        </p:nvCxnSpPr>
        <p:spPr>
          <a:xfrm flipH="1">
            <a:off x="6573404" y="1341328"/>
            <a:ext cx="0" cy="5040000"/>
          </a:xfrm>
          <a:prstGeom prst="line">
            <a:avLst/>
          </a:prstGeom>
          <a:ln>
            <a:solidFill>
              <a:schemeClr val="tx2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30"/>
            </p:custDataLst>
          </p:nvPr>
        </p:nvCxnSpPr>
        <p:spPr>
          <a:xfrm flipH="1">
            <a:off x="4716016" y="3613079"/>
            <a:ext cx="0" cy="1544113"/>
          </a:xfrm>
          <a:prstGeom prst="line">
            <a:avLst/>
          </a:prstGeom>
          <a:ln w="28575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直接连接符 132"/>
          <p:cNvCxnSpPr/>
          <p:nvPr>
            <p:custDataLst>
              <p:tags r:id="rId31"/>
            </p:custDataLst>
          </p:nvPr>
        </p:nvCxnSpPr>
        <p:spPr>
          <a:xfrm flipH="1">
            <a:off x="3413557" y="3613079"/>
            <a:ext cx="14866" cy="1551258"/>
          </a:xfrm>
          <a:prstGeom prst="line">
            <a:avLst/>
          </a:prstGeom>
          <a:ln w="28575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6" name="Rectangle 4"/>
          <p:cNvSpPr>
            <a:spLocks noChangeArrowheads="1"/>
          </p:cNvSpPr>
          <p:nvPr>
            <p:custDataLst>
              <p:tags r:id="rId32"/>
            </p:custDataLst>
          </p:nvPr>
        </p:nvSpPr>
        <p:spPr bwMode="gray">
          <a:xfrm>
            <a:off x="4932041" y="5848076"/>
            <a:ext cx="1566000" cy="360000"/>
          </a:xfrm>
          <a:prstGeom prst="rect">
            <a:avLst/>
          </a:prstGeom>
          <a:solidFill>
            <a:schemeClr val="bg2"/>
          </a:solidFill>
          <a:ln w="9525">
            <a:solidFill>
              <a:schemeClr val="tx2"/>
            </a:solidFill>
            <a:miter lim="800000"/>
          </a:ln>
        </p:spPr>
        <p:txBody>
          <a:bodyPr lIns="70531" tIns="70531" rIns="70531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ea typeface="Tahoma" pitchFamily="34" charset="0"/>
                <a:cs typeface="Tahoma" pitchFamily="34" charset="0"/>
              </a:rPr>
              <a:t>~750 hospitals</a:t>
            </a:r>
            <a:endParaRPr lang="en-US" altLang="zh-CN" sz="1000">
              <a:ea typeface="Tahoma" pitchFamily="34" charset="0"/>
              <a:cs typeface="Tahoma" pitchFamily="34" charset="0"/>
            </a:endParaRPr>
          </a:p>
        </p:txBody>
      </p:sp>
      <p:sp>
        <p:nvSpPr>
          <p:cNvPr id="130" name="TextBox 129"/>
          <p:cNvSpPr txBox="1"/>
          <p:nvPr>
            <p:custDataLst>
              <p:tags r:id="rId33"/>
            </p:custDataLst>
          </p:nvPr>
        </p:nvSpPr>
        <p:spPr>
          <a:xfrm>
            <a:off x="4067944" y="3753105"/>
            <a:ext cx="576064" cy="30777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000" smtClean="0">
                <a:latin typeface="+mn-lt"/>
                <a:cs typeface="Tahoma" pitchFamily="34" charset="0"/>
              </a:rPr>
              <a:t>(Safety catheter)</a:t>
            </a:r>
            <a:endParaRPr lang="zh-CN" altLang="en-US" sz="1000">
              <a:latin typeface="+mn-lt"/>
              <a:cs typeface="Tahoma" pitchFamily="34" charset="0"/>
            </a:endParaRPr>
          </a:p>
        </p:txBody>
      </p:sp>
      <p:sp>
        <p:nvSpPr>
          <p:cNvPr id="86" name="Rectangle 4"/>
          <p:cNvSpPr>
            <a:spLocks noChangeArrowheads="1"/>
          </p:cNvSpPr>
          <p:nvPr>
            <p:custDataLst>
              <p:tags r:id="rId34"/>
            </p:custDataLst>
          </p:nvPr>
        </p:nvSpPr>
        <p:spPr bwMode="gray">
          <a:xfrm>
            <a:off x="2790084" y="2637473"/>
            <a:ext cx="3638734" cy="3960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2"/>
            </a:solidFill>
            <a:miter lim="800000"/>
          </a:ln>
        </p:spPr>
        <p:txBody>
          <a:bodyPr lIns="70531" tIns="70531" rIns="70531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B.Braun Headquarter</a:t>
            </a:r>
            <a:endParaRPr lang="en-US" altLang="zh-CN" sz="1000">
              <a:latin typeface="+mn-lt"/>
              <a:ea typeface="Tahoma" pitchFamily="34" charset="0"/>
              <a:cs typeface="Tahoma" pitchFamily="34" charset="0"/>
            </a:endParaRPr>
          </a:p>
        </p:txBody>
      </p:sp>
      <p:sp>
        <p:nvSpPr>
          <p:cNvPr id="89" name="Rectangle 4"/>
          <p:cNvSpPr>
            <a:spLocks noChangeArrowheads="1"/>
          </p:cNvSpPr>
          <p:nvPr>
            <p:custDataLst>
              <p:tags r:id="rId35"/>
            </p:custDataLst>
          </p:nvPr>
        </p:nvSpPr>
        <p:spPr bwMode="gray">
          <a:xfrm>
            <a:off x="2794161" y="5848076"/>
            <a:ext cx="2056051" cy="360000"/>
          </a:xfrm>
          <a:prstGeom prst="rect">
            <a:avLst/>
          </a:prstGeom>
          <a:solidFill>
            <a:schemeClr val="bg2"/>
          </a:solidFill>
          <a:ln w="9525">
            <a:solidFill>
              <a:schemeClr val="tx2"/>
            </a:solidFill>
            <a:miter lim="800000"/>
          </a:ln>
        </p:spPr>
        <p:txBody>
          <a:bodyPr lIns="70531" tIns="70531" rIns="70531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ea typeface="Tahoma" pitchFamily="34" charset="0"/>
                <a:cs typeface="Tahoma" pitchFamily="34" charset="0"/>
              </a:rPr>
              <a:t>~500 hospitals</a:t>
            </a:r>
            <a:endParaRPr lang="en-US" altLang="zh-CN" sz="1000">
              <a:ea typeface="Tahoma" pitchFamily="34" charset="0"/>
              <a:cs typeface="Tahoma" pitchFamily="34" charset="0"/>
            </a:endParaRPr>
          </a:p>
        </p:txBody>
      </p:sp>
      <p:sp>
        <p:nvSpPr>
          <p:cNvPr id="97" name="Rectangle 4"/>
          <p:cNvSpPr>
            <a:spLocks noChangeArrowheads="1"/>
          </p:cNvSpPr>
          <p:nvPr>
            <p:custDataLst>
              <p:tags r:id="rId36"/>
            </p:custDataLst>
          </p:nvPr>
        </p:nvSpPr>
        <p:spPr bwMode="gray">
          <a:xfrm>
            <a:off x="4142802" y="3255889"/>
            <a:ext cx="1221286" cy="428628"/>
          </a:xfrm>
          <a:prstGeom prst="rect">
            <a:avLst/>
          </a:prstGeom>
          <a:solidFill>
            <a:schemeClr val="bg2"/>
          </a:solidFill>
          <a:ln w="9525">
            <a:solidFill>
              <a:schemeClr val="tx2"/>
            </a:solidFill>
            <a:miter lim="800000"/>
          </a:ln>
        </p:spPr>
        <p:txBody>
          <a:bodyPr lIns="36000" tIns="70531" rIns="36000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err="1" smtClean="0">
                <a:latin typeface="+mn-lt"/>
                <a:ea typeface="Tahoma" pitchFamily="34" charset="0"/>
                <a:cs typeface="Tahoma" pitchFamily="34" charset="0"/>
              </a:rPr>
              <a:t>Sinopharm</a:t>
            </a:r>
            <a:endParaRPr lang="en-US" altLang="zh-CN" sz="1000" smtClean="0">
              <a:latin typeface="+mn-lt"/>
              <a:ea typeface="Tahoma" pitchFamily="34" charset="0"/>
              <a:cs typeface="Tahoma" pitchFamily="34" charset="0"/>
            </a:endParaRPr>
          </a:p>
        </p:txBody>
      </p:sp>
      <p:sp>
        <p:nvSpPr>
          <p:cNvPr id="98" name="Rectangle 4"/>
          <p:cNvSpPr>
            <a:spLocks noChangeArrowheads="1"/>
          </p:cNvSpPr>
          <p:nvPr>
            <p:custDataLst>
              <p:tags r:id="rId37"/>
            </p:custDataLst>
          </p:nvPr>
        </p:nvSpPr>
        <p:spPr bwMode="gray">
          <a:xfrm>
            <a:off x="2787782" y="4005064"/>
            <a:ext cx="1251549" cy="4680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2"/>
            </a:solidFill>
            <a:miter lim="800000"/>
          </a:ln>
        </p:spPr>
        <p:txBody>
          <a:bodyPr lIns="70531" tIns="70531" rIns="70531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Sale managers</a:t>
            </a:r>
            <a:endParaRPr lang="en-US" altLang="zh-CN" sz="1000">
              <a:latin typeface="+mn-lt"/>
              <a:ea typeface="Tahoma" pitchFamily="34" charset="0"/>
              <a:cs typeface="Tahoma" pitchFamily="34" charset="0"/>
            </a:endParaRPr>
          </a:p>
        </p:txBody>
      </p:sp>
      <p:sp>
        <p:nvSpPr>
          <p:cNvPr id="99" name="Rectangle 4"/>
          <p:cNvSpPr>
            <a:spLocks noChangeArrowheads="1"/>
          </p:cNvSpPr>
          <p:nvPr>
            <p:custDataLst>
              <p:tags r:id="rId38"/>
            </p:custDataLst>
          </p:nvPr>
        </p:nvSpPr>
        <p:spPr bwMode="gray">
          <a:xfrm>
            <a:off x="2787782" y="3251025"/>
            <a:ext cx="1251549" cy="434531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2"/>
            </a:solidFill>
            <a:miter lim="800000"/>
          </a:ln>
        </p:spPr>
        <p:txBody>
          <a:bodyPr lIns="70531" tIns="70531" rIns="70531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Regional offices/ Area sales directors</a:t>
            </a:r>
            <a:endParaRPr lang="en-US" altLang="zh-CN" sz="1000">
              <a:latin typeface="+mn-lt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79" name="形状 78"/>
          <p:cNvCxnSpPr>
            <a:stCxn id="86" idx="2"/>
            <a:endCxn id="99" idx="0"/>
          </p:cNvCxnSpPr>
          <p:nvPr>
            <p:custDataLst>
              <p:tags r:id="rId39"/>
            </p:custDataLst>
          </p:nvPr>
        </p:nvCxnSpPr>
        <p:spPr>
          <a:xfrm rot="5400000">
            <a:off x="3902728" y="2544302"/>
            <a:ext cx="217552" cy="1195894"/>
          </a:xfrm>
          <a:prstGeom prst="bentConnector3">
            <a:avLst>
              <a:gd name="adj1" fmla="val 50000"/>
            </a:avLst>
          </a:prstGeom>
          <a:ln w="28575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形状 78"/>
          <p:cNvCxnSpPr>
            <a:stCxn id="86" idx="2"/>
            <a:endCxn id="97" idx="0"/>
          </p:cNvCxnSpPr>
          <p:nvPr>
            <p:custDataLst>
              <p:tags r:id="rId40"/>
            </p:custDataLst>
          </p:nvPr>
        </p:nvCxnSpPr>
        <p:spPr>
          <a:xfrm rot="16200000" flipH="1">
            <a:off x="4570240" y="3072684"/>
            <a:ext cx="222416" cy="143994"/>
          </a:xfrm>
          <a:prstGeom prst="bentConnector3">
            <a:avLst>
              <a:gd name="adj1" fmla="val 50000"/>
            </a:avLst>
          </a:prstGeom>
          <a:ln w="28575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形状 78"/>
          <p:cNvCxnSpPr>
            <a:stCxn id="86" idx="2"/>
            <a:endCxn id="116" idx="0"/>
          </p:cNvCxnSpPr>
          <p:nvPr>
            <p:custDataLst>
              <p:tags r:id="rId41"/>
            </p:custDataLst>
          </p:nvPr>
        </p:nvCxnSpPr>
        <p:spPr>
          <a:xfrm rot="16200000" flipH="1">
            <a:off x="3754945" y="3887979"/>
            <a:ext cx="2814603" cy="1105590"/>
          </a:xfrm>
          <a:prstGeom prst="bentConnector3">
            <a:avLst>
              <a:gd name="adj1" fmla="val 3535"/>
            </a:avLst>
          </a:prstGeom>
          <a:ln w="28575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8" name="TextBox 147"/>
          <p:cNvSpPr txBox="1"/>
          <p:nvPr>
            <p:custDataLst>
              <p:tags r:id="rId42"/>
            </p:custDataLst>
          </p:nvPr>
        </p:nvSpPr>
        <p:spPr>
          <a:xfrm>
            <a:off x="53165" y="42532"/>
            <a:ext cx="1896324" cy="18466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200" b="1" smtClean="0">
                <a:solidFill>
                  <a:schemeClr val="accent6"/>
                </a:solidFill>
                <a:latin typeface="+mn-lt"/>
                <a:cs typeface="Tahoma" pitchFamily="34" charset="0"/>
              </a:rPr>
              <a:t>1. Channel structure</a:t>
            </a:r>
            <a:endParaRPr lang="zh-CN" altLang="en-US" sz="1200" b="1">
              <a:solidFill>
                <a:schemeClr val="accent6"/>
              </a:solidFill>
              <a:latin typeface="+mn-lt"/>
              <a:cs typeface="Tahoma" pitchFamily="34" charset="0"/>
            </a:endParaRPr>
          </a:p>
        </p:txBody>
      </p:sp>
      <p:sp>
        <p:nvSpPr>
          <p:cNvPr id="94" name="标题 1"/>
          <p:cNvSpPr txBox="1"/>
          <p:nvPr>
            <p:custDataLst>
              <p:tags r:id="rId43"/>
            </p:custDataLst>
          </p:nvPr>
        </p:nvSpPr>
        <p:spPr bwMode="auto">
          <a:xfrm>
            <a:off x="251520" y="1340768"/>
            <a:ext cx="2160240" cy="110799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marR="0" lvl="0" indent="-144000" algn="l" defTabSz="91281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ct val="120000"/>
              <a:defRPr/>
            </a:pPr>
            <a:r>
              <a:rPr kumimoji="0" lang="en-US" altLang="zh-CN" sz="1200" b="1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Two commercial</a:t>
            </a:r>
            <a:r>
              <a:rPr kumimoji="0" lang="en-US" altLang="zh-CN" sz="1200" b="1" i="0" u="none" strike="noStrike" kern="0" cap="none" spc="0" normalizeH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models:</a:t>
            </a:r>
          </a:p>
          <a:p>
            <a:pPr marL="144000" marR="0" lvl="0" indent="-144000" algn="l" defTabSz="91281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ct val="120000"/>
              <a:buFont typeface="Arial" pitchFamily="34" charset="0"/>
              <a:buChar char="•"/>
              <a:defRPr/>
            </a:pPr>
            <a:r>
              <a:rPr kumimoji="0" lang="en-US" altLang="zh-CN" sz="1200" b="1" i="0" u="none" strike="noStrike" kern="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Large direct sales team</a:t>
            </a:r>
            <a:endParaRPr kumimoji="0" lang="en-US" altLang="zh-CN" sz="1200" b="1" i="0" u="none" strike="noStrike" kern="0" cap="none" spc="0" normalizeH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  <a:p>
            <a:pPr marL="144000" marR="0" lvl="0" indent="-144000" algn="l" defTabSz="912813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Pct val="120000"/>
              <a:buFont typeface="Arial" pitchFamily="34" charset="0"/>
              <a:buChar char="•"/>
              <a:defRPr/>
            </a:pPr>
            <a:r>
              <a:rPr lang="en-US" altLang="zh-CN" sz="1200" b="1" kern="0" baseline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Leverage</a:t>
            </a:r>
            <a:r>
              <a:rPr lang="en-US" altLang="zh-CN" sz="1200" b="1" kern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level 1 distributors, providing logistics and in-hospital promotion</a:t>
            </a:r>
            <a:endParaRPr kumimoji="0" lang="zh-CN" altLang="en-US" sz="1200" b="1" i="0" u="none" strike="noStrike" kern="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4" name="五边形 123"/>
          <p:cNvSpPr/>
          <p:nvPr>
            <p:custDataLst>
              <p:tags r:id="rId44"/>
            </p:custDataLst>
          </p:nvPr>
        </p:nvSpPr>
        <p:spPr bwMode="auto">
          <a:xfrm>
            <a:off x="2627784" y="1268760"/>
            <a:ext cx="3888432" cy="1260000"/>
          </a:xfrm>
          <a:prstGeom prst="homePlate">
            <a:avLst>
              <a:gd name="adj" fmla="val 0"/>
            </a:avLst>
          </a:prstGeom>
          <a:solidFill>
            <a:schemeClr val="tx2"/>
          </a:solidFill>
          <a:ln w="1905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2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华文楷体" pitchFamily="2" charset="-122"/>
            </a:endParaRPr>
          </a:p>
        </p:txBody>
      </p:sp>
      <p:pic>
        <p:nvPicPr>
          <p:cNvPr id="38" name="Picture 10"/>
          <p:cNvPicPr>
            <a:picLocks noChangeAspect="1" noChangeArrowheads="1"/>
          </p:cNvPicPr>
          <p:nvPr>
            <p:custDataLst>
              <p:tags r:id="rId46"/>
            </p:custDataLst>
          </p:nvPr>
        </p:nvPicPr>
        <p:blipFill>
          <a:blip r:embed="rId45"/>
          <a:stretch>
            <a:fillRect/>
          </a:stretch>
        </p:blipFill>
        <p:spPr bwMode="auto">
          <a:xfrm>
            <a:off x="2771800" y="1052736"/>
            <a:ext cx="881512" cy="21600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2" name="标题 1"/>
          <p:cNvSpPr txBox="1"/>
          <p:nvPr>
            <p:custDataLst>
              <p:tags r:id="rId47"/>
            </p:custDataLst>
          </p:nvPr>
        </p:nvSpPr>
        <p:spPr bwMode="auto">
          <a:xfrm>
            <a:off x="2699792" y="1340768"/>
            <a:ext cx="3816424" cy="110799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lvl="0" indent="-144000" defTabSz="912813">
              <a:buSzPct val="120000"/>
            </a:pPr>
            <a:r>
              <a:rPr lang="en-US" altLang="zh-CN" sz="1200" b="1" kern="0" smtClean="0">
                <a:solidFill>
                  <a:schemeClr val="bg2"/>
                </a:solidFill>
              </a:rPr>
              <a:t>Two commercial models:</a:t>
            </a:r>
          </a:p>
          <a:p>
            <a:pPr marL="144000" indent="-144000" defTabSz="912813">
              <a:buSzPct val="120000"/>
              <a:buFont typeface="Arial" pitchFamily="34" charset="0"/>
              <a:buChar char="•"/>
            </a:pPr>
            <a:r>
              <a:rPr lang="en-US" altLang="zh-CN" sz="1200" b="1" kern="0" smtClean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Sinopharm as level 1 and logistic platform for the safety catheters (B.Braun Sales managers develop and manages level 2 distributors)</a:t>
            </a:r>
          </a:p>
          <a:p>
            <a:pPr marL="144000" indent="-144000" defTabSz="912813">
              <a:buSzPct val="120000"/>
              <a:buFont typeface="Arial" pitchFamily="34" charset="0"/>
              <a:buChar char="•"/>
            </a:pPr>
            <a:r>
              <a:rPr lang="en-US" altLang="zh-CN" sz="1200" b="1" kern="0" smtClean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Shanghai Chenkai as exclusive national distributor in conventional open catheter</a:t>
            </a:r>
            <a:endParaRPr lang="zh-CN" altLang="en-US" sz="1200" b="1" kern="0">
              <a:solidFill>
                <a:schemeClr val="bg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25" name="五边形 124"/>
          <p:cNvSpPr/>
          <p:nvPr>
            <p:custDataLst>
              <p:tags r:id="rId48"/>
            </p:custDataLst>
          </p:nvPr>
        </p:nvSpPr>
        <p:spPr bwMode="auto">
          <a:xfrm>
            <a:off x="6588224" y="1268760"/>
            <a:ext cx="2376264" cy="1260000"/>
          </a:xfrm>
          <a:prstGeom prst="homePlate">
            <a:avLst>
              <a:gd name="adj" fmla="val 0"/>
            </a:avLst>
          </a:prstGeom>
          <a:solidFill>
            <a:schemeClr val="tx2"/>
          </a:solidFill>
          <a:ln w="19050" cap="flat" cmpd="sng" algn="ctr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2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华文楷体" pitchFamily="2" charset="-122"/>
            </a:endParaRPr>
          </a:p>
        </p:txBody>
      </p:sp>
      <p:pic>
        <p:nvPicPr>
          <p:cNvPr id="37" name="Picture 9"/>
          <p:cNvPicPr>
            <a:picLocks noChangeAspect="1" noChangeArrowheads="1"/>
          </p:cNvPicPr>
          <p:nvPr>
            <p:custDataLst>
              <p:tags r:id="rId50"/>
            </p:custDataLst>
          </p:nvPr>
        </p:nvPicPr>
        <p:blipFill>
          <a:blip r:embed="rId49"/>
          <a:stretch>
            <a:fillRect/>
          </a:stretch>
        </p:blipFill>
        <p:spPr bwMode="auto">
          <a:xfrm>
            <a:off x="6732240" y="1052736"/>
            <a:ext cx="864004" cy="21600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1" name="标题 1"/>
          <p:cNvSpPr txBox="1"/>
          <p:nvPr>
            <p:custDataLst>
              <p:tags r:id="rId51"/>
            </p:custDataLst>
          </p:nvPr>
        </p:nvSpPr>
        <p:spPr bwMode="auto">
          <a:xfrm>
            <a:off x="6660232" y="1362834"/>
            <a:ext cx="2160000" cy="92333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marR="0" lvl="0" indent="-144000" defTabSz="912813" eaLnBrk="1" latinLnBrk="0" hangingPunct="1">
              <a:lnSpc>
                <a:spcPct val="100000"/>
              </a:lnSpc>
              <a:buClrTx/>
              <a:buSzPct val="120000"/>
              <a:buFont typeface="Arial" pitchFamily="34" charset="0"/>
              <a:buChar char="•"/>
              <a:defRPr/>
            </a:pPr>
            <a:r>
              <a:rPr lang="en-US" altLang="zh-CN" sz="1200" b="1" kern="0" smtClean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Focuses on Class-2 hospitals with level 1-2 distribution setup</a:t>
            </a:r>
          </a:p>
          <a:p>
            <a:pPr marL="144000" marR="0" lvl="0" indent="-144000" defTabSz="912813" eaLnBrk="1" latinLnBrk="0" hangingPunct="1">
              <a:lnSpc>
                <a:spcPct val="100000"/>
              </a:lnSpc>
              <a:buClrTx/>
              <a:buSzPct val="120000"/>
              <a:buFont typeface="Arial" pitchFamily="34" charset="0"/>
              <a:buChar char="•"/>
              <a:defRPr/>
            </a:pPr>
            <a:r>
              <a:rPr lang="en-US" altLang="zh-CN" sz="1200" b="1" kern="0" smtClean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Sales rep in charge of distributor management</a:t>
            </a:r>
            <a:endParaRPr lang="zh-CN" altLang="en-US" sz="1200" b="1" kern="0">
              <a:solidFill>
                <a:schemeClr val="bg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8" name="Rectangle 4"/>
          <p:cNvSpPr>
            <a:spLocks noChangeArrowheads="1"/>
          </p:cNvSpPr>
          <p:nvPr>
            <p:custDataLst>
              <p:tags r:id="rId52"/>
            </p:custDataLst>
          </p:nvPr>
        </p:nvSpPr>
        <p:spPr bwMode="gray">
          <a:xfrm>
            <a:off x="4932041" y="5164337"/>
            <a:ext cx="1565108" cy="360000"/>
          </a:xfrm>
          <a:prstGeom prst="rect">
            <a:avLst/>
          </a:prstGeom>
          <a:solidFill>
            <a:schemeClr val="bg2"/>
          </a:solidFill>
          <a:ln w="9525">
            <a:solidFill>
              <a:schemeClr val="tx2"/>
            </a:solidFill>
            <a:miter lim="800000"/>
          </a:ln>
        </p:spPr>
        <p:txBody>
          <a:bodyPr lIns="70531" tIns="70531" rIns="70531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Level 2+ (~245)</a:t>
            </a:r>
          </a:p>
        </p:txBody>
      </p:sp>
      <p:sp>
        <p:nvSpPr>
          <p:cNvPr id="115" name="Rectangle 4"/>
          <p:cNvSpPr>
            <a:spLocks noChangeArrowheads="1"/>
          </p:cNvSpPr>
          <p:nvPr>
            <p:custDataLst>
              <p:tags r:id="rId53"/>
            </p:custDataLst>
          </p:nvPr>
        </p:nvSpPr>
        <p:spPr bwMode="gray">
          <a:xfrm>
            <a:off x="4932040" y="4656516"/>
            <a:ext cx="1541530" cy="356620"/>
          </a:xfrm>
          <a:prstGeom prst="rect">
            <a:avLst/>
          </a:prstGeom>
          <a:solidFill>
            <a:schemeClr val="bg2"/>
          </a:solidFill>
          <a:ln w="9525">
            <a:solidFill>
              <a:schemeClr val="tx2"/>
            </a:solidFill>
            <a:miter lim="800000"/>
          </a:ln>
        </p:spPr>
        <p:txBody>
          <a:bodyPr lIns="18000" tIns="70531" rIns="18000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Shanghai Chenkai </a:t>
            </a:r>
          </a:p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Medical Product Co.,Ltd</a:t>
            </a:r>
          </a:p>
        </p:txBody>
      </p:sp>
      <p:sp>
        <p:nvSpPr>
          <p:cNvPr id="87" name="Rectangle 4"/>
          <p:cNvSpPr>
            <a:spLocks noChangeArrowheads="1"/>
          </p:cNvSpPr>
          <p:nvPr>
            <p:custDataLst>
              <p:tags r:id="rId54"/>
            </p:custDataLst>
          </p:nvPr>
        </p:nvSpPr>
        <p:spPr bwMode="gray">
          <a:xfrm>
            <a:off x="2787190" y="5157192"/>
            <a:ext cx="2069992" cy="367145"/>
          </a:xfrm>
          <a:prstGeom prst="rect">
            <a:avLst/>
          </a:prstGeom>
          <a:solidFill>
            <a:schemeClr val="bg2"/>
          </a:solidFill>
          <a:ln w="9525">
            <a:solidFill>
              <a:schemeClr val="tx2"/>
            </a:solidFill>
            <a:miter lim="800000"/>
          </a:ln>
        </p:spPr>
        <p:txBody>
          <a:bodyPr lIns="70531" tIns="70531" rIns="70531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Level 2+ (~150)</a:t>
            </a:r>
          </a:p>
        </p:txBody>
      </p:sp>
      <p:sp>
        <p:nvSpPr>
          <p:cNvPr id="72" name="Rectangle 4"/>
          <p:cNvSpPr>
            <a:spLocks noChangeArrowheads="1"/>
          </p:cNvSpPr>
          <p:nvPr>
            <p:custDataLst>
              <p:tags r:id="rId55"/>
            </p:custDataLst>
          </p:nvPr>
        </p:nvSpPr>
        <p:spPr bwMode="gray">
          <a:xfrm>
            <a:off x="6667547" y="5848076"/>
            <a:ext cx="1290213" cy="360000"/>
          </a:xfrm>
          <a:prstGeom prst="rect">
            <a:avLst/>
          </a:prstGeom>
          <a:solidFill>
            <a:schemeClr val="bg2"/>
          </a:solidFill>
          <a:ln w="9525">
            <a:solidFill>
              <a:schemeClr val="tx2"/>
            </a:solidFill>
            <a:miter lim="800000"/>
          </a:ln>
        </p:spPr>
        <p:txBody>
          <a:bodyPr lIns="70531" tIns="70531" rIns="70531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~750 hospitals</a:t>
            </a:r>
          </a:p>
        </p:txBody>
      </p:sp>
      <p:sp>
        <p:nvSpPr>
          <p:cNvPr id="63" name="Rectangle 4"/>
          <p:cNvSpPr>
            <a:spLocks noChangeArrowheads="1"/>
          </p:cNvSpPr>
          <p:nvPr>
            <p:custDataLst>
              <p:tags r:id="rId56"/>
            </p:custDataLst>
          </p:nvPr>
        </p:nvSpPr>
        <p:spPr bwMode="gray">
          <a:xfrm>
            <a:off x="6646158" y="3637896"/>
            <a:ext cx="2318330" cy="358652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2"/>
            </a:solidFill>
            <a:miter lim="800000"/>
          </a:ln>
        </p:spPr>
        <p:txBody>
          <a:bodyPr lIns="70531" tIns="70531" rIns="70531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District sales managers</a:t>
            </a:r>
          </a:p>
        </p:txBody>
      </p:sp>
      <p:sp>
        <p:nvSpPr>
          <p:cNvPr id="66" name="Rectangle 4"/>
          <p:cNvSpPr>
            <a:spLocks noChangeArrowheads="1"/>
          </p:cNvSpPr>
          <p:nvPr>
            <p:custDataLst>
              <p:tags r:id="rId57"/>
            </p:custDataLst>
          </p:nvPr>
        </p:nvSpPr>
        <p:spPr bwMode="gray">
          <a:xfrm>
            <a:off x="6653929" y="3156358"/>
            <a:ext cx="2304256" cy="358652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2"/>
            </a:solidFill>
            <a:miter lim="800000"/>
          </a:ln>
        </p:spPr>
        <p:txBody>
          <a:bodyPr lIns="70531" tIns="70531" rIns="70531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Regional offices/ Area sales directors</a:t>
            </a:r>
            <a:endParaRPr lang="en-US" altLang="zh-CN" sz="1000">
              <a:latin typeface="+mn-lt"/>
              <a:ea typeface="Tahoma" pitchFamily="34" charset="0"/>
              <a:cs typeface="Tahoma" pitchFamily="34" charset="0"/>
            </a:endParaRPr>
          </a:p>
        </p:txBody>
      </p:sp>
      <p:sp>
        <p:nvSpPr>
          <p:cNvPr id="132" name="TextBox 131"/>
          <p:cNvSpPr txBox="1"/>
          <p:nvPr>
            <p:custDataLst>
              <p:tags r:id="rId58"/>
            </p:custDataLst>
          </p:nvPr>
        </p:nvSpPr>
        <p:spPr>
          <a:xfrm>
            <a:off x="5868144" y="3537081"/>
            <a:ext cx="648072" cy="46166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000" smtClean="0">
                <a:latin typeface="+mn-lt"/>
                <a:cs typeface="Tahoma" pitchFamily="34" charset="0"/>
              </a:rPr>
              <a:t>(Conven-tional open )</a:t>
            </a:r>
            <a:endParaRPr lang="zh-CN" altLang="en-US" sz="1000">
              <a:latin typeface="+mn-lt"/>
              <a:cs typeface="Tahoma" pitchFamily="34" charset="0"/>
            </a:endParaRPr>
          </a:p>
        </p:txBody>
      </p:sp>
      <p:sp>
        <p:nvSpPr>
          <p:cNvPr id="48" name="Rectangle 4"/>
          <p:cNvSpPr>
            <a:spLocks noChangeArrowheads="1"/>
          </p:cNvSpPr>
          <p:nvPr>
            <p:custDataLst>
              <p:tags r:id="rId59"/>
            </p:custDataLst>
          </p:nvPr>
        </p:nvSpPr>
        <p:spPr bwMode="gray">
          <a:xfrm>
            <a:off x="395535" y="4653136"/>
            <a:ext cx="1036800" cy="36000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2"/>
            </a:solidFill>
            <a:miter lim="800000"/>
          </a:ln>
        </p:spPr>
        <p:txBody>
          <a:bodyPr lIns="36000" tIns="70531" rIns="36000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Direct sales reps</a:t>
            </a:r>
          </a:p>
        </p:txBody>
      </p:sp>
      <p:sp>
        <p:nvSpPr>
          <p:cNvPr id="54" name="Rectangle 4"/>
          <p:cNvSpPr>
            <a:spLocks noChangeArrowheads="1"/>
          </p:cNvSpPr>
          <p:nvPr>
            <p:custDataLst>
              <p:tags r:id="rId60"/>
            </p:custDataLst>
          </p:nvPr>
        </p:nvSpPr>
        <p:spPr bwMode="gray">
          <a:xfrm>
            <a:off x="1475656" y="4653136"/>
            <a:ext cx="874800" cy="360000"/>
          </a:xfrm>
          <a:prstGeom prst="rect">
            <a:avLst/>
          </a:prstGeom>
          <a:solidFill>
            <a:schemeClr val="bg2"/>
          </a:solidFill>
          <a:ln w="9525">
            <a:solidFill>
              <a:schemeClr val="tx2"/>
            </a:solidFill>
            <a:miter lim="800000"/>
          </a:ln>
        </p:spPr>
        <p:txBody>
          <a:bodyPr lIns="36000" tIns="70531" rIns="36000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Level 1</a:t>
            </a:r>
          </a:p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(~1,100)</a:t>
            </a:r>
          </a:p>
        </p:txBody>
      </p:sp>
      <p:sp>
        <p:nvSpPr>
          <p:cNvPr id="53" name="Rectangle 4"/>
          <p:cNvSpPr>
            <a:spLocks noChangeArrowheads="1"/>
          </p:cNvSpPr>
          <p:nvPr>
            <p:custDataLst>
              <p:tags r:id="rId61"/>
            </p:custDataLst>
          </p:nvPr>
        </p:nvSpPr>
        <p:spPr bwMode="gray">
          <a:xfrm>
            <a:off x="1720570" y="5848076"/>
            <a:ext cx="691189" cy="360000"/>
          </a:xfrm>
          <a:prstGeom prst="rect">
            <a:avLst/>
          </a:prstGeom>
          <a:solidFill>
            <a:schemeClr val="bg2"/>
          </a:solidFill>
          <a:ln w="9525">
            <a:solidFill>
              <a:schemeClr val="tx2"/>
            </a:solidFill>
            <a:miter lim="800000"/>
          </a:ln>
        </p:spPr>
        <p:txBody>
          <a:bodyPr lIns="36000" tIns="70531" rIns="36000" bIns="7053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876978">
              <a:buSzPct val="120000"/>
            </a:pPr>
            <a:r>
              <a:rPr lang="en-US" altLang="zh-CN" sz="1000" smtClean="0">
                <a:latin typeface="+mn-lt"/>
                <a:ea typeface="Tahoma" pitchFamily="34" charset="0"/>
                <a:cs typeface="Tahoma" pitchFamily="34" charset="0"/>
              </a:rPr>
              <a:t>~3,000 hospitals</a:t>
            </a:r>
          </a:p>
        </p:txBody>
      </p:sp>
      <p:cxnSp>
        <p:nvCxnSpPr>
          <p:cNvPr id="96" name="直接连接符 95"/>
          <p:cNvCxnSpPr>
            <a:stCxn id="40" idx="2"/>
            <a:endCxn id="43" idx="0"/>
          </p:cNvCxnSpPr>
          <p:nvPr>
            <p:custDataLst>
              <p:tags r:id="rId62"/>
            </p:custDataLst>
          </p:nvPr>
        </p:nvCxnSpPr>
        <p:spPr>
          <a:xfrm flipH="1">
            <a:off x="1320292" y="3033473"/>
            <a:ext cx="0" cy="217552"/>
          </a:xfrm>
          <a:prstGeom prst="line">
            <a:avLst/>
          </a:prstGeom>
          <a:ln w="28575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椭圆 100"/>
          <p:cNvSpPr/>
          <p:nvPr>
            <p:custDataLst>
              <p:tags r:id="rId63"/>
            </p:custDataLst>
          </p:nvPr>
        </p:nvSpPr>
        <p:spPr>
          <a:xfrm>
            <a:off x="572715" y="5589240"/>
            <a:ext cx="635000" cy="196850"/>
          </a:xfrm>
          <a:prstGeom prst="ellipse">
            <a:avLst/>
          </a:prstGeom>
          <a:solidFill>
            <a:schemeClr val="tx2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b="1">
                <a:solidFill>
                  <a:schemeClr val="bg1"/>
                </a:solidFill>
                <a:latin typeface="+mj-lt"/>
              </a:rPr>
              <a:t>~85%</a:t>
            </a:r>
            <a:endParaRPr lang="zh-CN" altLang="en-US" sz="1200" b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2" name="椭圆 101"/>
          <p:cNvSpPr/>
          <p:nvPr>
            <p:custDataLst>
              <p:tags r:id="rId64"/>
            </p:custDataLst>
          </p:nvPr>
        </p:nvSpPr>
        <p:spPr>
          <a:xfrm>
            <a:off x="1598240" y="5589240"/>
            <a:ext cx="635000" cy="196850"/>
          </a:xfrm>
          <a:prstGeom prst="ellipse">
            <a:avLst/>
          </a:prstGeom>
          <a:solidFill>
            <a:schemeClr val="tx2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b="1">
                <a:solidFill>
                  <a:schemeClr val="bg1"/>
                </a:solidFill>
                <a:latin typeface="+mj-lt"/>
              </a:rPr>
              <a:t>~15%</a:t>
            </a:r>
            <a:endParaRPr lang="zh-CN" altLang="en-US" sz="1200" b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7" name="椭圆 106"/>
          <p:cNvSpPr/>
          <p:nvPr>
            <p:custDataLst>
              <p:tags r:id="rId65"/>
            </p:custDataLst>
          </p:nvPr>
        </p:nvSpPr>
        <p:spPr>
          <a:xfrm>
            <a:off x="6943923" y="5589240"/>
            <a:ext cx="635000" cy="196850"/>
          </a:xfrm>
          <a:prstGeom prst="ellipse">
            <a:avLst/>
          </a:prstGeom>
          <a:solidFill>
            <a:schemeClr val="tx2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b="1">
                <a:solidFill>
                  <a:schemeClr val="bg1"/>
                </a:solidFill>
                <a:latin typeface="+mj-lt"/>
              </a:rPr>
              <a:t>~75%</a:t>
            </a:r>
            <a:endParaRPr lang="zh-CN" altLang="en-US" sz="1200" b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7" name="椭圆 116"/>
          <p:cNvSpPr/>
          <p:nvPr>
            <p:custDataLst>
              <p:tags r:id="rId66"/>
            </p:custDataLst>
          </p:nvPr>
        </p:nvSpPr>
        <p:spPr>
          <a:xfrm>
            <a:off x="7969448" y="5589240"/>
            <a:ext cx="635000" cy="196850"/>
          </a:xfrm>
          <a:prstGeom prst="ellipse">
            <a:avLst/>
          </a:prstGeom>
          <a:solidFill>
            <a:schemeClr val="tx2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b="1">
                <a:solidFill>
                  <a:schemeClr val="bg1"/>
                </a:solidFill>
                <a:latin typeface="+mj-lt"/>
              </a:rPr>
              <a:t>~25%</a:t>
            </a:r>
            <a:endParaRPr lang="zh-CN" altLang="en-US" sz="1200" b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121" name="椭圆 120"/>
          <p:cNvSpPr/>
          <p:nvPr>
            <p:custDataLst>
              <p:tags r:id="rId67"/>
            </p:custDataLst>
          </p:nvPr>
        </p:nvSpPr>
        <p:spPr>
          <a:xfrm>
            <a:off x="5436096" y="5589240"/>
            <a:ext cx="636588" cy="196850"/>
          </a:xfrm>
          <a:prstGeom prst="ellipse">
            <a:avLst/>
          </a:prstGeom>
          <a:solidFill>
            <a:schemeClr val="tx2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b="1" smtClean="0">
                <a:solidFill>
                  <a:schemeClr val="bg1"/>
                </a:solidFill>
                <a:latin typeface="+mj-lt"/>
              </a:rPr>
              <a:t>~25%</a:t>
            </a:r>
            <a:endParaRPr lang="zh-CN" altLang="en-US" sz="1200" b="1">
              <a:solidFill>
                <a:schemeClr val="bg1"/>
              </a:solidFill>
              <a:latin typeface="+mj-lt"/>
            </a:endParaRPr>
          </a:p>
        </p:txBody>
      </p:sp>
      <p:cxnSp>
        <p:nvCxnSpPr>
          <p:cNvPr id="134" name="直接连接符 133"/>
          <p:cNvCxnSpPr>
            <a:stCxn id="87" idx="2"/>
            <a:endCxn id="89" idx="0"/>
          </p:cNvCxnSpPr>
          <p:nvPr>
            <p:custDataLst>
              <p:tags r:id="rId68"/>
            </p:custDataLst>
          </p:nvPr>
        </p:nvCxnSpPr>
        <p:spPr>
          <a:xfrm>
            <a:off x="3822186" y="5524337"/>
            <a:ext cx="1" cy="323739"/>
          </a:xfrm>
          <a:prstGeom prst="line">
            <a:avLst/>
          </a:prstGeom>
          <a:ln w="28575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" name="椭圆 102"/>
          <p:cNvSpPr/>
          <p:nvPr>
            <p:custDataLst>
              <p:tags r:id="rId69"/>
            </p:custDataLst>
          </p:nvPr>
        </p:nvSpPr>
        <p:spPr>
          <a:xfrm>
            <a:off x="3504952" y="5589240"/>
            <a:ext cx="635000" cy="196850"/>
          </a:xfrm>
          <a:prstGeom prst="ellipse">
            <a:avLst/>
          </a:prstGeom>
          <a:solidFill>
            <a:schemeClr val="tx2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b="1" smtClean="0">
                <a:solidFill>
                  <a:schemeClr val="bg1"/>
                </a:solidFill>
                <a:latin typeface="+mj-lt"/>
              </a:rPr>
              <a:t>~75%</a:t>
            </a:r>
            <a:endParaRPr lang="zh-CN" altLang="en-US" sz="1200" b="1">
              <a:solidFill>
                <a:schemeClr val="bg1"/>
              </a:solidFill>
              <a:latin typeface="+mj-lt"/>
            </a:endParaRPr>
          </a:p>
        </p:txBody>
      </p:sp>
      <p:sp>
        <p:nvSpPr>
          <p:cNvPr id="67" name="McK Footnote"/>
          <p:cNvSpPr txBox="1">
            <a:spLocks noChangeArrowheads="1"/>
          </p:cNvSpPr>
          <p:nvPr>
            <p:custDataLst>
              <p:tags r:id="rId70"/>
            </p:custDataLst>
          </p:nvPr>
        </p:nvSpPr>
        <p:spPr bwMode="auto">
          <a:xfrm>
            <a:off x="304800" y="6548438"/>
            <a:ext cx="8167688" cy="15398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Source: Expert interview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; Team analyses</a:t>
            </a:r>
            <a:endParaRPr lang="en-US" altLang="zh-CN" sz="1000">
              <a:latin typeface="+mn-lt"/>
              <a:ea typeface="宋体" pitchFamily="2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9330" name="Rectangle 2" hidden="1"/>
          <p:cNvGraphicFramePr>
            <a:graphicFrameLocks noChangeAspect="1"/>
          </p:cNvGraphicFramePr>
          <p:nvPr/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6" name="think-cell Slide" r:id="rId2" imgW="158750" imgH="158750" progId="TCLayout.ActiveDocument.1">
                  <p:embed/>
                </p:oleObj>
              </mc:Choice>
              <mc:Fallback>
                <p:oleObj name="think-cell Slide" r:id="rId2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" name="矩形 103" hidden="1"/>
          <p:cNvSpPr/>
          <p:nvPr>
            <p:custDataLst>
              <p:tags r:id="rId4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altLang="zh-CN" sz="1000" smtClean="0">
                <a:latin typeface="Arial"/>
                <a:ea typeface="宋体"/>
                <a:sym typeface="Arial"/>
              </a:rPr>
              <a:t> </a:t>
            </a:r>
            <a:endParaRPr lang="zh-CN" altLang="en-US" sz="1000">
              <a:latin typeface="Arial"/>
              <a:ea typeface="宋体"/>
              <a:sym typeface="Arial"/>
            </a:endParaRPr>
          </a:p>
        </p:txBody>
      </p:sp>
      <p:sp>
        <p:nvSpPr>
          <p:cNvPr id="240" name="矩形 239"/>
          <p:cNvSpPr/>
          <p:nvPr>
            <p:custDataLst>
              <p:tags r:id="rId5"/>
            </p:custDataLst>
          </p:nvPr>
        </p:nvSpPr>
        <p:spPr>
          <a:xfrm>
            <a:off x="126836" y="5574950"/>
            <a:ext cx="7252668" cy="756000"/>
          </a:xfrm>
          <a:prstGeom prst="rect">
            <a:avLst/>
          </a:prstGeom>
          <a:solidFill>
            <a:schemeClr val="accent3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33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22238" y="255588"/>
            <a:ext cx="8793162" cy="584775"/>
          </a:xfrm>
        </p:spPr>
        <p:txBody>
          <a:bodyPr/>
          <a:lstStyle/>
          <a:p>
            <a:pPr eaLnBrk="1" hangingPunct="1"/>
            <a:r>
              <a:rPr lang="en-US" altLang="zh-CN" smtClean="0"/>
              <a:t>Distributors’ who manages hospital listing, inventory holding and collections tends to enjoy higher markups</a:t>
            </a:r>
            <a:endParaRPr lang="zh-CN" altLang="en-US" smtClean="0"/>
          </a:p>
        </p:txBody>
      </p:sp>
      <p:sp>
        <p:nvSpPr>
          <p:cNvPr id="99333" name="Rectangle 12"/>
          <p:cNvSpPr>
            <a:spLocks noGrp="1" noChangeArrowheads="1"/>
          </p:cNvSpPr>
          <p:nvPr>
            <p:ph type="sldNum" sz="quarter" idx="10"/>
            <p:custDataLst>
              <p:tags r:id="rId7"/>
            </p:custDataLst>
          </p:nvPr>
        </p:nvSpPr>
        <p:spPr>
          <a:noFill/>
        </p:spPr>
        <p:txBody>
          <a:bodyPr/>
          <a:lstStyle/>
          <a:p>
            <a:pPr defTabSz="933450"/>
            <a:fld id="{884EB2CE-D0B1-42EB-B563-3F5DC822216E}" type="slidenum">
              <a:rPr lang="en-US" altLang="zh-CN"/>
              <a:pPr defTabSz="933450"/>
              <a:t>11</a:t>
            </a:fld>
            <a:r>
              <a:rPr lang="en-US" altLang="zh-CN"/>
              <a:t> </a:t>
            </a:r>
          </a:p>
        </p:txBody>
      </p:sp>
      <p:sp>
        <p:nvSpPr>
          <p:cNvPr id="139" name="矩形 138"/>
          <p:cNvSpPr/>
          <p:nvPr>
            <p:custDataLst>
              <p:tags r:id="rId8"/>
            </p:custDataLst>
          </p:nvPr>
        </p:nvSpPr>
        <p:spPr bwMode="auto">
          <a:xfrm>
            <a:off x="5405437" y="2125662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48" name="矩形 147"/>
          <p:cNvSpPr/>
          <p:nvPr>
            <p:custDataLst>
              <p:tags r:id="rId9"/>
            </p:custDataLst>
          </p:nvPr>
        </p:nvSpPr>
        <p:spPr bwMode="auto">
          <a:xfrm>
            <a:off x="5795962" y="21240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chemeClr val="tx1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chemeClr val="tx1"/>
              </a:solidFill>
              <a:latin typeface="Wingdings"/>
              <a:sym typeface="Wingdings"/>
            </a:endParaRPr>
          </a:p>
        </p:txBody>
      </p:sp>
      <p:sp>
        <p:nvSpPr>
          <p:cNvPr id="160" name="矩形 159"/>
          <p:cNvSpPr/>
          <p:nvPr>
            <p:custDataLst>
              <p:tags r:id="rId10"/>
            </p:custDataLst>
          </p:nvPr>
        </p:nvSpPr>
        <p:spPr bwMode="auto">
          <a:xfrm>
            <a:off x="5795962" y="24796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chemeClr val="accent1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chemeClr val="accent1"/>
              </a:solidFill>
              <a:latin typeface="Wingdings"/>
              <a:sym typeface="Wingdings"/>
            </a:endParaRPr>
          </a:p>
        </p:txBody>
      </p:sp>
      <p:sp>
        <p:nvSpPr>
          <p:cNvPr id="168" name="矩形 167"/>
          <p:cNvSpPr/>
          <p:nvPr>
            <p:custDataLst>
              <p:tags r:id="rId11"/>
            </p:custDataLst>
          </p:nvPr>
        </p:nvSpPr>
        <p:spPr bwMode="auto">
          <a:xfrm>
            <a:off x="4032250" y="2125662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69" name="矩形 168"/>
          <p:cNvSpPr/>
          <p:nvPr>
            <p:custDataLst>
              <p:tags r:id="rId12"/>
            </p:custDataLst>
          </p:nvPr>
        </p:nvSpPr>
        <p:spPr bwMode="auto">
          <a:xfrm>
            <a:off x="4032250" y="24796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70" name="矩形 169"/>
          <p:cNvSpPr/>
          <p:nvPr>
            <p:custDataLst>
              <p:tags r:id="rId13"/>
            </p:custDataLst>
          </p:nvPr>
        </p:nvSpPr>
        <p:spPr bwMode="auto">
          <a:xfrm>
            <a:off x="4032250" y="281463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77" name="矩形 176"/>
          <p:cNvSpPr/>
          <p:nvPr>
            <p:custDataLst>
              <p:tags r:id="rId14"/>
            </p:custDataLst>
          </p:nvPr>
        </p:nvSpPr>
        <p:spPr bwMode="auto">
          <a:xfrm>
            <a:off x="3203575" y="469582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216" name="矩形 215"/>
          <p:cNvSpPr/>
          <p:nvPr>
            <p:custDataLst>
              <p:tags r:id="rId15"/>
            </p:custDataLst>
          </p:nvPr>
        </p:nvSpPr>
        <p:spPr bwMode="auto">
          <a:xfrm>
            <a:off x="3492500" y="2125662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314" name="矩形 313"/>
          <p:cNvSpPr/>
          <p:nvPr>
            <p:custDataLst>
              <p:tags r:id="rId16"/>
            </p:custDataLst>
          </p:nvPr>
        </p:nvSpPr>
        <p:spPr bwMode="auto">
          <a:xfrm>
            <a:off x="7762875" y="698500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318" name="矩形 317"/>
          <p:cNvSpPr/>
          <p:nvPr>
            <p:custDataLst>
              <p:tags r:id="rId17"/>
            </p:custDataLst>
          </p:nvPr>
        </p:nvSpPr>
        <p:spPr bwMode="auto">
          <a:xfrm>
            <a:off x="7762875" y="900112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chemeClr val="accent1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chemeClr val="accent1"/>
              </a:solidFill>
              <a:latin typeface="Wingdings"/>
              <a:sym typeface="Wingdings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18"/>
            </p:custDataLst>
          </p:nvPr>
        </p:nvCxnSpPr>
        <p:spPr>
          <a:xfrm flipH="1">
            <a:off x="2681287" y="908720"/>
            <a:ext cx="0" cy="5364000"/>
          </a:xfrm>
          <a:prstGeom prst="line">
            <a:avLst/>
          </a:prstGeom>
          <a:ln>
            <a:solidFill>
              <a:schemeClr val="tx2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直接连接符 73"/>
          <p:cNvCxnSpPr/>
          <p:nvPr>
            <p:custDataLst>
              <p:tags r:id="rId19"/>
            </p:custDataLst>
          </p:nvPr>
        </p:nvCxnSpPr>
        <p:spPr>
          <a:xfrm flipH="1">
            <a:off x="5219700" y="908720"/>
            <a:ext cx="0" cy="5364000"/>
          </a:xfrm>
          <a:prstGeom prst="line">
            <a:avLst/>
          </a:prstGeom>
          <a:ln>
            <a:solidFill>
              <a:schemeClr val="tx2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9" name="TextBox 318"/>
          <p:cNvSpPr txBox="1"/>
          <p:nvPr>
            <p:custDataLst>
              <p:tags r:id="rId20"/>
            </p:custDataLst>
          </p:nvPr>
        </p:nvSpPr>
        <p:spPr>
          <a:xfrm>
            <a:off x="7993062" y="889000"/>
            <a:ext cx="900113" cy="15388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latin typeface="+mn-lt"/>
                <a:ea typeface="宋体" pitchFamily="2" charset="-122"/>
                <a:cs typeface="Tahoma" pitchFamily="34" charset="0"/>
              </a:rPr>
              <a:t>Optional</a:t>
            </a:r>
            <a:endParaRPr lang="zh-CN" altLang="en-US" sz="1000">
              <a:latin typeface="+mn-lt"/>
              <a:ea typeface="宋体" pitchFamily="2" charset="-122"/>
              <a:cs typeface="Tahoma" pitchFamily="34" charset="0"/>
            </a:endParaRPr>
          </a:p>
        </p:txBody>
      </p:sp>
      <p:sp>
        <p:nvSpPr>
          <p:cNvPr id="320" name="TextBox 319"/>
          <p:cNvSpPr txBox="1"/>
          <p:nvPr>
            <p:custDataLst>
              <p:tags r:id="rId21"/>
            </p:custDataLst>
          </p:nvPr>
        </p:nvSpPr>
        <p:spPr>
          <a:xfrm>
            <a:off x="7993062" y="676275"/>
            <a:ext cx="900113" cy="15388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latin typeface="+mn-lt"/>
                <a:ea typeface="宋体" pitchFamily="2" charset="-122"/>
                <a:cs typeface="Tahoma" pitchFamily="34" charset="0"/>
              </a:rPr>
              <a:t>Responsible</a:t>
            </a:r>
            <a:endParaRPr lang="zh-CN" altLang="en-US" sz="1000">
              <a:latin typeface="+mn-lt"/>
              <a:ea typeface="宋体" pitchFamily="2" charset="-122"/>
              <a:cs typeface="Tahoma" pitchFamily="34" charset="0"/>
            </a:endParaRPr>
          </a:p>
        </p:txBody>
      </p:sp>
      <p:sp>
        <p:nvSpPr>
          <p:cNvPr id="171" name="TextBox 170"/>
          <p:cNvSpPr txBox="1"/>
          <p:nvPr>
            <p:custDataLst>
              <p:tags r:id="rId22"/>
            </p:custDataLst>
          </p:nvPr>
        </p:nvSpPr>
        <p:spPr>
          <a:xfrm>
            <a:off x="52388" y="42863"/>
            <a:ext cx="3233737" cy="184150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solidFill>
                  <a:schemeClr val="accent6"/>
                </a:solidFill>
                <a:latin typeface="+mn-lt"/>
                <a:ea typeface="宋体" pitchFamily="2" charset="-122"/>
                <a:cs typeface="Tahoma" pitchFamily="34" charset="0"/>
              </a:rPr>
              <a:t>2. Company and distributor responsibilities</a:t>
            </a:r>
            <a:endParaRPr lang="zh-CN" altLang="en-US" sz="1200" b="1">
              <a:solidFill>
                <a:schemeClr val="accent6"/>
              </a:solidFill>
              <a:latin typeface="+mn-lt"/>
              <a:ea typeface="宋体" pitchFamily="2" charset="-122"/>
              <a:cs typeface="Tahoma" pitchFamily="34" charset="0"/>
            </a:endParaRPr>
          </a:p>
        </p:txBody>
      </p:sp>
      <p:sp>
        <p:nvSpPr>
          <p:cNvPr id="96" name="矩形 95"/>
          <p:cNvSpPr/>
          <p:nvPr>
            <p:custDataLst>
              <p:tags r:id="rId23"/>
            </p:custDataLst>
          </p:nvPr>
        </p:nvSpPr>
        <p:spPr>
          <a:xfrm>
            <a:off x="107504" y="857250"/>
            <a:ext cx="7272000" cy="5473700"/>
          </a:xfrm>
          <a:prstGeom prst="rect">
            <a:avLst/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/>
          </a:p>
        </p:txBody>
      </p:sp>
      <p:pic>
        <p:nvPicPr>
          <p:cNvPr id="68" name="Picture 4" descr="http://t2.gstatic.com/images?q=tbn:ANd9GcTmIBqaB6JK9tchf6RJWuWnyu9SMPwJJbJR_TRxhjNcp0SXQCs9_A"/>
          <p:cNvPicPr>
            <a:picLocks noChangeAspect="1" noChangeArrowheads="1"/>
          </p:cNvPicPr>
          <p:nvPr>
            <p:custDataLst>
              <p:tags r:id="rId25"/>
            </p:custDataLst>
          </p:nvPr>
        </p:nvPicPr>
        <p:blipFill>
          <a:blip r:embed="rId24"/>
          <a:stretch>
            <a:fillRect/>
          </a:stretch>
        </p:blipFill>
        <p:spPr bwMode="auto">
          <a:xfrm>
            <a:off x="1548160" y="920750"/>
            <a:ext cx="863600" cy="234950"/>
          </a:xfrm>
          <a:prstGeom prst="rect">
            <a:avLst/>
          </a:prstGeom>
          <a:noFill/>
          <a:ln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9" name="Picture 9"/>
          <p:cNvPicPr>
            <a:picLocks noChangeAspect="1" noChangeArrowheads="1"/>
          </p:cNvPicPr>
          <p:nvPr>
            <p:custDataLst>
              <p:tags r:id="rId27"/>
            </p:custDataLst>
          </p:nvPr>
        </p:nvPicPr>
        <p:blipFill>
          <a:blip r:embed="rId26"/>
          <a:stretch>
            <a:fillRect/>
          </a:stretch>
        </p:blipFill>
        <p:spPr bwMode="auto">
          <a:xfrm>
            <a:off x="5724128" y="909638"/>
            <a:ext cx="863600" cy="246062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0" name="Picture 10"/>
          <p:cNvPicPr>
            <a:picLocks noChangeAspect="1" noChangeArrowheads="1"/>
          </p:cNvPicPr>
          <p:nvPr>
            <p:custDataLst>
              <p:tags r:id="rId29"/>
            </p:custDataLst>
          </p:nvPr>
        </p:nvPicPr>
        <p:blipFill>
          <a:blip r:embed="rId28"/>
          <a:stretch>
            <a:fillRect/>
          </a:stretch>
        </p:blipFill>
        <p:spPr bwMode="auto">
          <a:xfrm>
            <a:off x="3656012" y="944563"/>
            <a:ext cx="863600" cy="211137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7" name="矩形 76"/>
          <p:cNvSpPr/>
          <p:nvPr>
            <p:custDataLst>
              <p:tags r:id="rId30"/>
            </p:custDataLst>
          </p:nvPr>
        </p:nvSpPr>
        <p:spPr bwMode="auto">
          <a:xfrm>
            <a:off x="5405437" y="326548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chemeClr val="tx1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chemeClr val="tx1"/>
              </a:solidFill>
              <a:latin typeface="Wingdings"/>
              <a:sym typeface="Wingdings"/>
            </a:endParaRPr>
          </a:p>
        </p:txBody>
      </p:sp>
      <p:sp>
        <p:nvSpPr>
          <p:cNvPr id="100" name="矩形 99"/>
          <p:cNvSpPr/>
          <p:nvPr>
            <p:custDataLst>
              <p:tags r:id="rId31"/>
            </p:custDataLst>
          </p:nvPr>
        </p:nvSpPr>
        <p:spPr bwMode="auto">
          <a:xfrm>
            <a:off x="4464050" y="21240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chemeClr val="accent1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chemeClr val="accent1"/>
              </a:solidFill>
              <a:latin typeface="Wingdings"/>
              <a:sym typeface="Wingdings"/>
            </a:endParaRPr>
          </a:p>
        </p:txBody>
      </p:sp>
      <p:sp>
        <p:nvSpPr>
          <p:cNvPr id="105" name="矩形 104"/>
          <p:cNvSpPr/>
          <p:nvPr>
            <p:custDataLst>
              <p:tags r:id="rId32"/>
            </p:custDataLst>
          </p:nvPr>
        </p:nvSpPr>
        <p:spPr bwMode="auto">
          <a:xfrm>
            <a:off x="4464050" y="24796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chemeClr val="accent1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chemeClr val="accent1"/>
              </a:solidFill>
              <a:latin typeface="Wingdings"/>
              <a:sym typeface="Wingdings"/>
            </a:endParaRPr>
          </a:p>
        </p:txBody>
      </p:sp>
      <p:cxnSp>
        <p:nvCxnSpPr>
          <p:cNvPr id="116" name="直接连接符 115"/>
          <p:cNvCxnSpPr/>
          <p:nvPr>
            <p:custDataLst>
              <p:tags r:id="rId33"/>
            </p:custDataLst>
          </p:nvPr>
        </p:nvCxnSpPr>
        <p:spPr>
          <a:xfrm flipH="1">
            <a:off x="1838325" y="1232720"/>
            <a:ext cx="0" cy="5040000"/>
          </a:xfrm>
          <a:prstGeom prst="line">
            <a:avLst/>
          </a:prstGeom>
          <a:ln>
            <a:solidFill>
              <a:schemeClr val="tx2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8" name="矩形 117"/>
          <p:cNvSpPr/>
          <p:nvPr>
            <p:custDataLst>
              <p:tags r:id="rId34"/>
            </p:custDataLst>
          </p:nvPr>
        </p:nvSpPr>
        <p:spPr bwMode="auto">
          <a:xfrm>
            <a:off x="2403475" y="2125662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chemeClr val="tx1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chemeClr val="tx1"/>
              </a:solidFill>
              <a:latin typeface="Wingdings"/>
              <a:sym typeface="Wingdings"/>
            </a:endParaRPr>
          </a:p>
        </p:txBody>
      </p:sp>
      <p:sp>
        <p:nvSpPr>
          <p:cNvPr id="127" name="矩形 126"/>
          <p:cNvSpPr/>
          <p:nvPr>
            <p:custDataLst>
              <p:tags r:id="rId35"/>
            </p:custDataLst>
          </p:nvPr>
        </p:nvSpPr>
        <p:spPr bwMode="auto">
          <a:xfrm>
            <a:off x="2403475" y="24796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chemeClr val="accent1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chemeClr val="accent1"/>
              </a:solidFill>
              <a:latin typeface="Wingdings"/>
              <a:sym typeface="Wingdings"/>
            </a:endParaRPr>
          </a:p>
        </p:txBody>
      </p:sp>
      <p:sp>
        <p:nvSpPr>
          <p:cNvPr id="130" name="矩形 129"/>
          <p:cNvSpPr/>
          <p:nvPr>
            <p:custDataLst>
              <p:tags r:id="rId36"/>
            </p:custDataLst>
          </p:nvPr>
        </p:nvSpPr>
        <p:spPr bwMode="auto">
          <a:xfrm>
            <a:off x="2019300" y="469582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31" name="矩形 130"/>
          <p:cNvSpPr/>
          <p:nvPr>
            <p:custDataLst>
              <p:tags r:id="rId37"/>
            </p:custDataLst>
          </p:nvPr>
        </p:nvSpPr>
        <p:spPr bwMode="auto">
          <a:xfrm>
            <a:off x="1479550" y="2125662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 smtClean="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32" name="矩形 131"/>
          <p:cNvSpPr/>
          <p:nvPr>
            <p:custDataLst>
              <p:tags r:id="rId38"/>
            </p:custDataLst>
          </p:nvPr>
        </p:nvSpPr>
        <p:spPr bwMode="auto">
          <a:xfrm>
            <a:off x="1479550" y="24796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33" name="矩形 132"/>
          <p:cNvSpPr/>
          <p:nvPr>
            <p:custDataLst>
              <p:tags r:id="rId39"/>
            </p:custDataLst>
          </p:nvPr>
        </p:nvSpPr>
        <p:spPr bwMode="auto">
          <a:xfrm>
            <a:off x="1476375" y="281463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34" name="矩形 133"/>
          <p:cNvSpPr/>
          <p:nvPr>
            <p:custDataLst>
              <p:tags r:id="rId40"/>
            </p:custDataLst>
          </p:nvPr>
        </p:nvSpPr>
        <p:spPr bwMode="auto">
          <a:xfrm>
            <a:off x="1479550" y="4310062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36" name="矩形 135"/>
          <p:cNvSpPr/>
          <p:nvPr>
            <p:custDataLst>
              <p:tags r:id="rId41"/>
            </p:custDataLst>
          </p:nvPr>
        </p:nvSpPr>
        <p:spPr bwMode="auto">
          <a:xfrm>
            <a:off x="1476375" y="469582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37" name="矩形 136"/>
          <p:cNvSpPr/>
          <p:nvPr>
            <p:custDataLst>
              <p:tags r:id="rId42"/>
            </p:custDataLst>
          </p:nvPr>
        </p:nvSpPr>
        <p:spPr bwMode="auto">
          <a:xfrm>
            <a:off x="1479550" y="50450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38" name="矩形 137"/>
          <p:cNvSpPr/>
          <p:nvPr>
            <p:custDataLst>
              <p:tags r:id="rId43"/>
            </p:custDataLst>
          </p:nvPr>
        </p:nvSpPr>
        <p:spPr bwMode="auto">
          <a:xfrm>
            <a:off x="1476375" y="536733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44"/>
            </p:custDataLst>
          </p:nvPr>
        </p:nvCxnSpPr>
        <p:spPr>
          <a:xfrm flipH="1">
            <a:off x="3779837" y="1232720"/>
            <a:ext cx="0" cy="5040000"/>
          </a:xfrm>
          <a:prstGeom prst="line">
            <a:avLst/>
          </a:prstGeom>
          <a:ln>
            <a:solidFill>
              <a:schemeClr val="tx2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2" name="矩形 141"/>
          <p:cNvSpPr/>
          <p:nvPr>
            <p:custDataLst>
              <p:tags r:id="rId45"/>
            </p:custDataLst>
          </p:nvPr>
        </p:nvSpPr>
        <p:spPr bwMode="auto">
          <a:xfrm>
            <a:off x="2022475" y="2125662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43" name="矩形 142"/>
          <p:cNvSpPr/>
          <p:nvPr>
            <p:custDataLst>
              <p:tags r:id="rId46"/>
            </p:custDataLst>
          </p:nvPr>
        </p:nvSpPr>
        <p:spPr bwMode="auto">
          <a:xfrm>
            <a:off x="2022475" y="24796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44" name="矩形 143"/>
          <p:cNvSpPr/>
          <p:nvPr>
            <p:custDataLst>
              <p:tags r:id="rId47"/>
            </p:custDataLst>
          </p:nvPr>
        </p:nvSpPr>
        <p:spPr bwMode="auto">
          <a:xfrm>
            <a:off x="2019300" y="281463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45" name="矩形 144"/>
          <p:cNvSpPr/>
          <p:nvPr>
            <p:custDataLst>
              <p:tags r:id="rId48"/>
            </p:custDataLst>
          </p:nvPr>
        </p:nvSpPr>
        <p:spPr bwMode="auto">
          <a:xfrm>
            <a:off x="2019300" y="326548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46" name="矩形 145"/>
          <p:cNvSpPr/>
          <p:nvPr>
            <p:custDataLst>
              <p:tags r:id="rId49"/>
            </p:custDataLst>
          </p:nvPr>
        </p:nvSpPr>
        <p:spPr bwMode="auto">
          <a:xfrm>
            <a:off x="2403475" y="4310062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49" name="矩形 148"/>
          <p:cNvSpPr/>
          <p:nvPr>
            <p:custDataLst>
              <p:tags r:id="rId50"/>
            </p:custDataLst>
          </p:nvPr>
        </p:nvSpPr>
        <p:spPr bwMode="auto">
          <a:xfrm>
            <a:off x="2403475" y="469582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50" name="矩形 149"/>
          <p:cNvSpPr/>
          <p:nvPr>
            <p:custDataLst>
              <p:tags r:id="rId51"/>
            </p:custDataLst>
          </p:nvPr>
        </p:nvSpPr>
        <p:spPr bwMode="auto">
          <a:xfrm>
            <a:off x="2403475" y="50450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51" name="矩形 150"/>
          <p:cNvSpPr/>
          <p:nvPr>
            <p:custDataLst>
              <p:tags r:id="rId52"/>
            </p:custDataLst>
          </p:nvPr>
        </p:nvSpPr>
        <p:spPr bwMode="auto">
          <a:xfrm>
            <a:off x="2403475" y="536733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53" name="矩形 152"/>
          <p:cNvSpPr/>
          <p:nvPr>
            <p:custDataLst>
              <p:tags r:id="rId53"/>
            </p:custDataLst>
          </p:nvPr>
        </p:nvSpPr>
        <p:spPr bwMode="auto">
          <a:xfrm>
            <a:off x="2987675" y="383698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55" name="矩形 154"/>
          <p:cNvSpPr/>
          <p:nvPr>
            <p:custDataLst>
              <p:tags r:id="rId54"/>
            </p:custDataLst>
          </p:nvPr>
        </p:nvSpPr>
        <p:spPr bwMode="auto">
          <a:xfrm>
            <a:off x="3492500" y="383698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chemeClr val="accent1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chemeClr val="accent1"/>
              </a:solidFill>
              <a:latin typeface="Wingdings"/>
              <a:sym typeface="Wingdings"/>
            </a:endParaRPr>
          </a:p>
        </p:txBody>
      </p:sp>
      <p:sp>
        <p:nvSpPr>
          <p:cNvPr id="156" name="矩形 155"/>
          <p:cNvSpPr/>
          <p:nvPr>
            <p:custDataLst>
              <p:tags r:id="rId55"/>
            </p:custDataLst>
          </p:nvPr>
        </p:nvSpPr>
        <p:spPr bwMode="auto">
          <a:xfrm>
            <a:off x="3492500" y="4310062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58" name="矩形 157"/>
          <p:cNvSpPr/>
          <p:nvPr>
            <p:custDataLst>
              <p:tags r:id="rId56"/>
            </p:custDataLst>
          </p:nvPr>
        </p:nvSpPr>
        <p:spPr bwMode="auto">
          <a:xfrm>
            <a:off x="3492500" y="469582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59" name="矩形 158"/>
          <p:cNvSpPr/>
          <p:nvPr>
            <p:custDataLst>
              <p:tags r:id="rId57"/>
            </p:custDataLst>
          </p:nvPr>
        </p:nvSpPr>
        <p:spPr bwMode="auto">
          <a:xfrm>
            <a:off x="3492500" y="50450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61" name="矩形 160"/>
          <p:cNvSpPr/>
          <p:nvPr>
            <p:custDataLst>
              <p:tags r:id="rId58"/>
            </p:custDataLst>
          </p:nvPr>
        </p:nvSpPr>
        <p:spPr bwMode="auto">
          <a:xfrm>
            <a:off x="3492500" y="536733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62" name="矩形 161"/>
          <p:cNvSpPr/>
          <p:nvPr>
            <p:custDataLst>
              <p:tags r:id="rId59"/>
            </p:custDataLst>
          </p:nvPr>
        </p:nvSpPr>
        <p:spPr bwMode="auto">
          <a:xfrm>
            <a:off x="4464050" y="383698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63" name="矩形 162"/>
          <p:cNvSpPr/>
          <p:nvPr>
            <p:custDataLst>
              <p:tags r:id="rId60"/>
            </p:custDataLst>
          </p:nvPr>
        </p:nvSpPr>
        <p:spPr bwMode="auto">
          <a:xfrm>
            <a:off x="4464050" y="469582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65" name="矩形 164"/>
          <p:cNvSpPr/>
          <p:nvPr>
            <p:custDataLst>
              <p:tags r:id="rId61"/>
            </p:custDataLst>
          </p:nvPr>
        </p:nvSpPr>
        <p:spPr bwMode="auto">
          <a:xfrm>
            <a:off x="4895850" y="24796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chemeClr val="accent1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chemeClr val="accent1"/>
              </a:solidFill>
              <a:latin typeface="Wingdings"/>
              <a:sym typeface="Wingdings"/>
            </a:endParaRPr>
          </a:p>
        </p:txBody>
      </p:sp>
      <p:sp>
        <p:nvSpPr>
          <p:cNvPr id="166" name="矩形 165"/>
          <p:cNvSpPr/>
          <p:nvPr>
            <p:custDataLst>
              <p:tags r:id="rId62"/>
            </p:custDataLst>
          </p:nvPr>
        </p:nvSpPr>
        <p:spPr bwMode="auto">
          <a:xfrm>
            <a:off x="4895850" y="383698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67" name="矩形 166"/>
          <p:cNvSpPr/>
          <p:nvPr>
            <p:custDataLst>
              <p:tags r:id="rId63"/>
            </p:custDataLst>
          </p:nvPr>
        </p:nvSpPr>
        <p:spPr bwMode="auto">
          <a:xfrm>
            <a:off x="4895850" y="4310062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73" name="矩形 172"/>
          <p:cNvSpPr/>
          <p:nvPr>
            <p:custDataLst>
              <p:tags r:id="rId64"/>
            </p:custDataLst>
          </p:nvPr>
        </p:nvSpPr>
        <p:spPr bwMode="auto">
          <a:xfrm>
            <a:off x="5795962" y="469582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74" name="矩形 173"/>
          <p:cNvSpPr/>
          <p:nvPr>
            <p:custDataLst>
              <p:tags r:id="rId65"/>
            </p:custDataLst>
          </p:nvPr>
        </p:nvSpPr>
        <p:spPr bwMode="auto">
          <a:xfrm>
            <a:off x="5795962" y="50450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75" name="矩形 174"/>
          <p:cNvSpPr/>
          <p:nvPr>
            <p:custDataLst>
              <p:tags r:id="rId66"/>
            </p:custDataLst>
          </p:nvPr>
        </p:nvSpPr>
        <p:spPr bwMode="auto">
          <a:xfrm>
            <a:off x="5795962" y="536733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78" name="矩形 177"/>
          <p:cNvSpPr/>
          <p:nvPr>
            <p:custDataLst>
              <p:tags r:id="rId67"/>
            </p:custDataLst>
          </p:nvPr>
        </p:nvSpPr>
        <p:spPr bwMode="auto">
          <a:xfrm>
            <a:off x="5405437" y="24796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82" name="矩形 181"/>
          <p:cNvSpPr/>
          <p:nvPr>
            <p:custDataLst>
              <p:tags r:id="rId68"/>
            </p:custDataLst>
          </p:nvPr>
        </p:nvSpPr>
        <p:spPr bwMode="auto">
          <a:xfrm>
            <a:off x="5405437" y="281463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87" name="矩形 186"/>
          <p:cNvSpPr/>
          <p:nvPr>
            <p:custDataLst>
              <p:tags r:id="rId69"/>
            </p:custDataLst>
          </p:nvPr>
        </p:nvSpPr>
        <p:spPr bwMode="auto">
          <a:xfrm>
            <a:off x="5795962" y="4310062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11" name="矩形 110"/>
          <p:cNvSpPr/>
          <p:nvPr>
            <p:custDataLst>
              <p:tags r:id="rId70"/>
            </p:custDataLst>
          </p:nvPr>
        </p:nvSpPr>
        <p:spPr bwMode="auto">
          <a:xfrm>
            <a:off x="2990850" y="2125662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chemeClr val="tx1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chemeClr val="tx1"/>
              </a:solidFill>
              <a:latin typeface="Wingdings"/>
              <a:sym typeface="Wingdings"/>
            </a:endParaRPr>
          </a:p>
        </p:txBody>
      </p:sp>
      <p:sp>
        <p:nvSpPr>
          <p:cNvPr id="113" name="矩形 112"/>
          <p:cNvSpPr/>
          <p:nvPr>
            <p:custDataLst>
              <p:tags r:id="rId71"/>
            </p:custDataLst>
          </p:nvPr>
        </p:nvSpPr>
        <p:spPr bwMode="auto">
          <a:xfrm>
            <a:off x="2990850" y="24796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14" name="矩形 113"/>
          <p:cNvSpPr/>
          <p:nvPr>
            <p:custDataLst>
              <p:tags r:id="rId72"/>
            </p:custDataLst>
          </p:nvPr>
        </p:nvSpPr>
        <p:spPr bwMode="auto">
          <a:xfrm>
            <a:off x="2987675" y="281463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22" name="矩形 121"/>
          <p:cNvSpPr/>
          <p:nvPr>
            <p:custDataLst>
              <p:tags r:id="rId73"/>
            </p:custDataLst>
          </p:nvPr>
        </p:nvSpPr>
        <p:spPr bwMode="auto">
          <a:xfrm>
            <a:off x="4032250" y="326548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23" name="矩形 122"/>
          <p:cNvSpPr/>
          <p:nvPr>
            <p:custDataLst>
              <p:tags r:id="rId74"/>
            </p:custDataLst>
          </p:nvPr>
        </p:nvSpPr>
        <p:spPr bwMode="auto">
          <a:xfrm>
            <a:off x="2403475" y="281463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24" name="矩形 123"/>
          <p:cNvSpPr/>
          <p:nvPr>
            <p:custDataLst>
              <p:tags r:id="rId75"/>
            </p:custDataLst>
          </p:nvPr>
        </p:nvSpPr>
        <p:spPr bwMode="auto">
          <a:xfrm>
            <a:off x="3492500" y="281463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28" name="TextBox 146"/>
          <p:cNvSpPr txBox="1">
            <a:spLocks noChangeArrowheads="1"/>
          </p:cNvSpPr>
          <p:nvPr>
            <p:custDataLst>
              <p:tags r:id="rId76"/>
            </p:custDataLst>
          </p:nvPr>
        </p:nvSpPr>
        <p:spPr bwMode="auto">
          <a:xfrm>
            <a:off x="256762" y="5949280"/>
            <a:ext cx="1080000" cy="30777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latin typeface="+mn-lt"/>
                <a:ea typeface="宋体" pitchFamily="2" charset="-122"/>
              </a:rPr>
              <a:t>Markup level</a:t>
            </a:r>
          </a:p>
          <a:p>
            <a:pPr>
              <a:defRPr/>
            </a:pPr>
            <a:r>
              <a:rPr lang="en-US" altLang="zh-CN" sz="1000" smtClean="0">
                <a:latin typeface="+mn-lt"/>
              </a:rPr>
              <a:t>%</a:t>
            </a:r>
            <a:endParaRPr lang="en-US" altLang="zh-CN" sz="1000">
              <a:latin typeface="+mn-lt"/>
              <a:ea typeface="宋体" pitchFamily="2" charset="-122"/>
            </a:endParaRPr>
          </a:p>
        </p:txBody>
      </p:sp>
      <p:sp>
        <p:nvSpPr>
          <p:cNvPr id="185" name="McK Footnote"/>
          <p:cNvSpPr txBox="1">
            <a:spLocks noChangeArrowheads="1"/>
          </p:cNvSpPr>
          <p:nvPr>
            <p:custDataLst>
              <p:tags r:id="rId77"/>
            </p:custDataLst>
          </p:nvPr>
        </p:nvSpPr>
        <p:spPr bwMode="auto">
          <a:xfrm>
            <a:off x="304800" y="6561727"/>
            <a:ext cx="8167688" cy="1538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Source</a:t>
            </a: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: </a:t>
            </a:r>
            <a:r>
              <a:rPr lang="en-US" altLang="zh-CN" sz="1000">
                <a:latin typeface="+mn-lt"/>
                <a:ea typeface="宋体" pitchFamily="2" charset="-122"/>
              </a:rPr>
              <a:t>Literature research; </a:t>
            </a: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Expert interview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; Team analyses</a:t>
            </a:r>
            <a:endParaRPr lang="en-US" altLang="zh-CN" sz="1000">
              <a:latin typeface="+mn-lt"/>
              <a:ea typeface="宋体" pitchFamily="2" charset="-122"/>
              <a:cs typeface="Arial" pitchFamily="34" charset="0"/>
            </a:endParaRPr>
          </a:p>
        </p:txBody>
      </p:sp>
      <p:sp>
        <p:nvSpPr>
          <p:cNvPr id="135" name="矩形 134"/>
          <p:cNvSpPr/>
          <p:nvPr>
            <p:custDataLst>
              <p:tags r:id="rId78"/>
            </p:custDataLst>
          </p:nvPr>
        </p:nvSpPr>
        <p:spPr bwMode="auto">
          <a:xfrm>
            <a:off x="4895850" y="469582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47" name="矩形 146"/>
          <p:cNvSpPr/>
          <p:nvPr>
            <p:custDataLst>
              <p:tags r:id="rId79"/>
            </p:custDataLst>
          </p:nvPr>
        </p:nvSpPr>
        <p:spPr bwMode="auto">
          <a:xfrm>
            <a:off x="4895850" y="50450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57" name="矩形 156"/>
          <p:cNvSpPr/>
          <p:nvPr>
            <p:custDataLst>
              <p:tags r:id="rId80"/>
            </p:custDataLst>
          </p:nvPr>
        </p:nvSpPr>
        <p:spPr bwMode="auto">
          <a:xfrm>
            <a:off x="4895850" y="536733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72" name="矩形 171"/>
          <p:cNvSpPr/>
          <p:nvPr>
            <p:custDataLst>
              <p:tags r:id="rId81"/>
            </p:custDataLst>
          </p:nvPr>
        </p:nvSpPr>
        <p:spPr bwMode="auto">
          <a:xfrm>
            <a:off x="3203575" y="50450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86" name="矩形 185"/>
          <p:cNvSpPr/>
          <p:nvPr>
            <p:custDataLst>
              <p:tags r:id="rId82"/>
            </p:custDataLst>
          </p:nvPr>
        </p:nvSpPr>
        <p:spPr bwMode="auto">
          <a:xfrm>
            <a:off x="4464050" y="50450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164" name="矩形 163"/>
          <p:cNvSpPr/>
          <p:nvPr>
            <p:custDataLst>
              <p:tags r:id="rId83"/>
            </p:custDataLst>
          </p:nvPr>
        </p:nvSpPr>
        <p:spPr bwMode="auto">
          <a:xfrm>
            <a:off x="6270625" y="2125662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64" name="五边形 63"/>
          <p:cNvSpPr/>
          <p:nvPr>
            <p:custDataLst>
              <p:tags r:id="rId84"/>
            </p:custDataLst>
          </p:nvPr>
        </p:nvSpPr>
        <p:spPr>
          <a:xfrm rot="5400000">
            <a:off x="504312" y="4904408"/>
            <a:ext cx="432000" cy="1080000"/>
          </a:xfrm>
          <a:prstGeom prst="homePlate">
            <a:avLst>
              <a:gd name="adj" fmla="val 19765"/>
            </a:avLst>
          </a:prstGeom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21600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 b="1" smtClean="0">
                <a:solidFill>
                  <a:schemeClr val="tx1"/>
                </a:solidFill>
              </a:rPr>
              <a:t>AR collection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112" name="五边形 111"/>
          <p:cNvSpPr/>
          <p:nvPr>
            <p:custDataLst>
              <p:tags r:id="rId85"/>
            </p:custDataLst>
          </p:nvPr>
        </p:nvSpPr>
        <p:spPr>
          <a:xfrm rot="5400000">
            <a:off x="504850" y="4581098"/>
            <a:ext cx="432000" cy="1080000"/>
          </a:xfrm>
          <a:prstGeom prst="homePlate">
            <a:avLst>
              <a:gd name="adj" fmla="val 19765"/>
            </a:avLst>
          </a:prstGeom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21600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 b="1" smtClean="0">
                <a:solidFill>
                  <a:schemeClr val="tx1"/>
                </a:solidFill>
              </a:rPr>
              <a:t>Inventory holding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109" name="五边形 108"/>
          <p:cNvSpPr/>
          <p:nvPr>
            <p:custDataLst>
              <p:tags r:id="rId86"/>
            </p:custDataLst>
          </p:nvPr>
        </p:nvSpPr>
        <p:spPr>
          <a:xfrm rot="5400000">
            <a:off x="504312" y="4231958"/>
            <a:ext cx="432000" cy="1080000"/>
          </a:xfrm>
          <a:prstGeom prst="homePlate">
            <a:avLst>
              <a:gd name="adj" fmla="val 19765"/>
            </a:avLst>
          </a:prstGeom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21600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>
                <a:solidFill>
                  <a:schemeClr val="tx1"/>
                </a:solidFill>
              </a:rPr>
              <a:t>Logistics</a:t>
            </a:r>
            <a:endParaRPr lang="zh-CN" altLang="en-US" sz="1000">
              <a:solidFill>
                <a:schemeClr val="tx1"/>
              </a:solidFill>
            </a:endParaRPr>
          </a:p>
        </p:txBody>
      </p:sp>
      <p:sp>
        <p:nvSpPr>
          <p:cNvPr id="107" name="五边形 106"/>
          <p:cNvSpPr/>
          <p:nvPr>
            <p:custDataLst>
              <p:tags r:id="rId87"/>
            </p:custDataLst>
          </p:nvPr>
        </p:nvSpPr>
        <p:spPr>
          <a:xfrm rot="5400000">
            <a:off x="505900" y="3846088"/>
            <a:ext cx="432000" cy="1080000"/>
          </a:xfrm>
          <a:prstGeom prst="homePlate">
            <a:avLst>
              <a:gd name="adj" fmla="val 12382"/>
            </a:avLst>
          </a:prstGeom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21600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 b="1" smtClean="0">
                <a:solidFill>
                  <a:schemeClr val="tx1"/>
                </a:solidFill>
              </a:rPr>
              <a:t>Hospital listing</a:t>
            </a:r>
            <a:endParaRPr lang="zh-CN" altLang="en-US" sz="1000" b="1">
              <a:solidFill>
                <a:schemeClr val="tx1"/>
              </a:solidFill>
            </a:endParaRPr>
          </a:p>
        </p:txBody>
      </p:sp>
      <p:sp>
        <p:nvSpPr>
          <p:cNvPr id="103" name="五边形 102"/>
          <p:cNvSpPr/>
          <p:nvPr>
            <p:custDataLst>
              <p:tags r:id="rId88"/>
            </p:custDataLst>
          </p:nvPr>
        </p:nvSpPr>
        <p:spPr>
          <a:xfrm rot="5400000">
            <a:off x="361450" y="3373296"/>
            <a:ext cx="720000" cy="1080000"/>
          </a:xfrm>
          <a:prstGeom prst="homePlate">
            <a:avLst>
              <a:gd name="adj" fmla="val 8884"/>
            </a:avLst>
          </a:prstGeom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216000" tIns="4680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 smtClean="0">
                <a:solidFill>
                  <a:schemeClr val="tx1"/>
                </a:solidFill>
              </a:rPr>
              <a:t>Identify and manage level 2+ distributors</a:t>
            </a:r>
            <a:endParaRPr lang="zh-CN" altLang="en-US" sz="1000">
              <a:solidFill>
                <a:schemeClr val="tx1"/>
              </a:solidFill>
            </a:endParaRPr>
          </a:p>
        </p:txBody>
      </p:sp>
      <p:sp>
        <p:nvSpPr>
          <p:cNvPr id="63" name="五边形 62"/>
          <p:cNvSpPr/>
          <p:nvPr>
            <p:custDataLst>
              <p:tags r:id="rId89"/>
            </p:custDataLst>
          </p:nvPr>
        </p:nvSpPr>
        <p:spPr>
          <a:xfrm rot="5400000">
            <a:off x="361450" y="2802714"/>
            <a:ext cx="720000" cy="1080000"/>
          </a:xfrm>
          <a:prstGeom prst="homePlate">
            <a:avLst>
              <a:gd name="adj" fmla="val 13547"/>
            </a:avLst>
          </a:prstGeom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216000" tIns="4680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 smtClean="0">
                <a:solidFill>
                  <a:schemeClr val="tx1"/>
                </a:solidFill>
              </a:rPr>
              <a:t>Identify and manage level 1 distributors</a:t>
            </a:r>
            <a:endParaRPr lang="zh-CN" altLang="en-US" sz="1000">
              <a:solidFill>
                <a:schemeClr val="tx1"/>
              </a:solidFill>
            </a:endParaRPr>
          </a:p>
        </p:txBody>
      </p:sp>
      <p:sp>
        <p:nvSpPr>
          <p:cNvPr id="298" name="五边形 297"/>
          <p:cNvSpPr/>
          <p:nvPr>
            <p:custDataLst>
              <p:tags r:id="rId90"/>
            </p:custDataLst>
          </p:nvPr>
        </p:nvSpPr>
        <p:spPr>
          <a:xfrm rot="5400000">
            <a:off x="504312" y="2350334"/>
            <a:ext cx="432000" cy="1080000"/>
          </a:xfrm>
          <a:prstGeom prst="homePlate">
            <a:avLst>
              <a:gd name="adj" fmla="val 19765"/>
            </a:avLst>
          </a:prstGeom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21600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 smtClean="0">
                <a:solidFill>
                  <a:schemeClr val="tx1"/>
                </a:solidFill>
              </a:rPr>
              <a:t>Marketing/ detailing</a:t>
            </a:r>
            <a:endParaRPr lang="zh-CN" altLang="en-US" sz="1000">
              <a:solidFill>
                <a:schemeClr val="tx1"/>
              </a:solidFill>
            </a:endParaRPr>
          </a:p>
        </p:txBody>
      </p:sp>
      <p:sp>
        <p:nvSpPr>
          <p:cNvPr id="102" name="五边形 101"/>
          <p:cNvSpPr/>
          <p:nvPr>
            <p:custDataLst>
              <p:tags r:id="rId91"/>
            </p:custDataLst>
          </p:nvPr>
        </p:nvSpPr>
        <p:spPr>
          <a:xfrm rot="5400000">
            <a:off x="504312" y="2016124"/>
            <a:ext cx="432000" cy="1080000"/>
          </a:xfrm>
          <a:prstGeom prst="homePlate">
            <a:avLst>
              <a:gd name="adj" fmla="val 19765"/>
            </a:avLst>
          </a:prstGeom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lIns="21600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>
                <a:solidFill>
                  <a:schemeClr val="tx1"/>
                </a:solidFill>
              </a:rPr>
              <a:t>Pricing</a:t>
            </a:r>
            <a:endParaRPr lang="zh-CN" altLang="en-US" sz="1000">
              <a:solidFill>
                <a:schemeClr val="tx1"/>
              </a:solidFill>
            </a:endParaRPr>
          </a:p>
        </p:txBody>
      </p:sp>
      <p:sp>
        <p:nvSpPr>
          <p:cNvPr id="101" name="五边形 100"/>
          <p:cNvSpPr/>
          <p:nvPr>
            <p:custDataLst>
              <p:tags r:id="rId92"/>
            </p:custDataLst>
          </p:nvPr>
        </p:nvSpPr>
        <p:spPr>
          <a:xfrm rot="5400000">
            <a:off x="504312" y="1656084"/>
            <a:ext cx="432000" cy="1080000"/>
          </a:xfrm>
          <a:prstGeom prst="homePlate">
            <a:avLst>
              <a:gd name="adj" fmla="val 19765"/>
            </a:avLst>
          </a:prstGeom>
          <a:ln w="952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>
                <a:solidFill>
                  <a:schemeClr val="tx1"/>
                </a:solidFill>
              </a:rPr>
              <a:t>Tendering</a:t>
            </a:r>
            <a:endParaRPr lang="zh-CN" altLang="en-US" sz="1000">
              <a:solidFill>
                <a:schemeClr val="tx1"/>
              </a:solidFill>
            </a:endParaRPr>
          </a:p>
        </p:txBody>
      </p:sp>
      <p:grpSp>
        <p:nvGrpSpPr>
          <p:cNvPr id="2" name="组合 282"/>
          <p:cNvGrpSpPr/>
          <p:nvPr>
            <p:custDataLst>
              <p:tags r:id="rId93"/>
            </p:custDataLst>
          </p:nvPr>
        </p:nvGrpSpPr>
        <p:grpSpPr>
          <a:xfrm>
            <a:off x="1262062" y="1071546"/>
            <a:ext cx="6046440" cy="413238"/>
            <a:chOff x="1262062" y="1552087"/>
            <a:chExt cx="6046440" cy="413238"/>
          </a:xfrm>
        </p:grpSpPr>
        <p:sp>
          <p:nvSpPr>
            <p:cNvPr id="75" name="TextBox 74"/>
            <p:cNvSpPr txBox="1"/>
            <p:nvPr>
              <p:custDataLst>
                <p:tags r:id="rId94"/>
              </p:custDataLst>
            </p:nvPr>
          </p:nvSpPr>
          <p:spPr bwMode="auto">
            <a:xfrm>
              <a:off x="1262062" y="1725613"/>
              <a:ext cx="576263" cy="15388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>
                <a:defRPr/>
              </a:pPr>
              <a:r>
                <a:rPr lang="en-US" altLang="zh-CN" sz="1000" kern="0">
                  <a:solidFill>
                    <a:schemeClr val="tx2"/>
                  </a:solidFill>
                  <a:latin typeface="+mj-lt"/>
                  <a:ea typeface="华文楷体" pitchFamily="2" charset="-122"/>
                  <a:cs typeface="+mj-cs"/>
                </a:rPr>
                <a:t>WEGO</a:t>
              </a:r>
              <a:endParaRPr lang="zh-CN" altLang="en-US" sz="1000" kern="0">
                <a:solidFill>
                  <a:schemeClr val="tx2"/>
                </a:solidFill>
                <a:latin typeface="+mj-lt"/>
                <a:ea typeface="华文楷体" pitchFamily="2" charset="-122"/>
                <a:cs typeface="+mj-cs"/>
              </a:endParaRPr>
            </a:p>
          </p:txBody>
        </p:sp>
        <p:sp>
          <p:nvSpPr>
            <p:cNvPr id="78" name="TextBox 77"/>
            <p:cNvSpPr txBox="1"/>
            <p:nvPr>
              <p:custDataLst>
                <p:tags r:id="rId95"/>
              </p:custDataLst>
            </p:nvPr>
          </p:nvSpPr>
          <p:spPr bwMode="auto">
            <a:xfrm>
              <a:off x="5219700" y="1725613"/>
              <a:ext cx="576263" cy="15388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>
                <a:defRPr/>
              </a:pPr>
              <a:r>
                <a:rPr lang="en-US" altLang="zh-CN" sz="1000" kern="0">
                  <a:solidFill>
                    <a:schemeClr val="tx2"/>
                  </a:solidFill>
                  <a:latin typeface="+mj-lt"/>
                  <a:ea typeface="华文楷体" pitchFamily="2" charset="-122"/>
                  <a:cs typeface="+mj-cs"/>
                </a:rPr>
                <a:t>Linhua</a:t>
              </a:r>
              <a:endParaRPr lang="zh-CN" altLang="en-US" sz="1000" kern="0">
                <a:solidFill>
                  <a:schemeClr val="tx2"/>
                </a:solidFill>
                <a:latin typeface="+mj-lt"/>
                <a:ea typeface="华文楷体" pitchFamily="2" charset="-122"/>
                <a:cs typeface="+mj-cs"/>
              </a:endParaRPr>
            </a:p>
          </p:txBody>
        </p:sp>
        <p:sp>
          <p:nvSpPr>
            <p:cNvPr id="81" name="TextBox 80"/>
            <p:cNvSpPr txBox="1"/>
            <p:nvPr>
              <p:custDataLst>
                <p:tags r:id="rId96"/>
              </p:custDataLst>
            </p:nvPr>
          </p:nvSpPr>
          <p:spPr bwMode="auto">
            <a:xfrm>
              <a:off x="5580112" y="1725613"/>
              <a:ext cx="576263" cy="15388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>
                <a:defRPr/>
              </a:pPr>
              <a:r>
                <a:rPr lang="en-US" altLang="zh-CN" sz="1000" kern="0" smtClean="0">
                  <a:solidFill>
                    <a:schemeClr val="tx2"/>
                  </a:solidFill>
                  <a:latin typeface="+mj-lt"/>
                  <a:ea typeface="华文楷体" pitchFamily="2" charset="-122"/>
                  <a:cs typeface="+mj-cs"/>
                </a:rPr>
                <a:t>L1</a:t>
              </a:r>
              <a:endParaRPr lang="zh-CN" altLang="en-US" sz="1000" kern="0">
                <a:solidFill>
                  <a:schemeClr val="tx2"/>
                </a:solidFill>
                <a:latin typeface="+mj-lt"/>
                <a:ea typeface="华文楷体" pitchFamily="2" charset="-122"/>
                <a:cs typeface="+mj-cs"/>
              </a:endParaRPr>
            </a:p>
          </p:txBody>
        </p:sp>
        <p:sp>
          <p:nvSpPr>
            <p:cNvPr id="88" name="TextBox 87"/>
            <p:cNvSpPr txBox="1"/>
            <p:nvPr>
              <p:custDataLst>
                <p:tags r:id="rId97"/>
              </p:custDataLst>
            </p:nvPr>
          </p:nvSpPr>
          <p:spPr bwMode="auto">
            <a:xfrm>
              <a:off x="2857488" y="1725613"/>
              <a:ext cx="684000" cy="15388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>
                <a:defRPr/>
              </a:pPr>
              <a:r>
                <a:rPr lang="en-US" altLang="zh-CN" sz="1000" kern="0" err="1" smtClean="0">
                  <a:solidFill>
                    <a:schemeClr val="tx2"/>
                  </a:solidFill>
                  <a:latin typeface="+mj-lt"/>
                  <a:ea typeface="华文楷体" pitchFamily="2" charset="-122"/>
                  <a:cs typeface="+mj-cs"/>
                </a:rPr>
                <a:t>Sinopharm</a:t>
              </a:r>
              <a:endParaRPr lang="zh-CN" altLang="en-US" sz="1000" kern="0">
                <a:solidFill>
                  <a:schemeClr val="tx2"/>
                </a:solidFill>
                <a:latin typeface="+mj-lt"/>
                <a:ea typeface="华文楷体" pitchFamily="2" charset="-122"/>
                <a:cs typeface="+mj-cs"/>
              </a:endParaRPr>
            </a:p>
          </p:txBody>
        </p:sp>
        <p:sp>
          <p:nvSpPr>
            <p:cNvPr id="89" name="TextBox 88"/>
            <p:cNvSpPr txBox="1"/>
            <p:nvPr>
              <p:custDataLst>
                <p:tags r:id="rId98"/>
              </p:custDataLst>
            </p:nvPr>
          </p:nvSpPr>
          <p:spPr bwMode="auto">
            <a:xfrm>
              <a:off x="3348037" y="1725613"/>
              <a:ext cx="576263" cy="15388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>
                <a:defRPr/>
              </a:pPr>
              <a:r>
                <a:rPr lang="en-US" altLang="zh-CN" sz="1000" kern="0" smtClean="0">
                  <a:solidFill>
                    <a:schemeClr val="tx2"/>
                  </a:solidFill>
                  <a:latin typeface="+mj-lt"/>
                  <a:ea typeface="华文楷体" pitchFamily="2" charset="-122"/>
                  <a:cs typeface="+mj-cs"/>
                </a:rPr>
                <a:t>L2+</a:t>
              </a:r>
              <a:endParaRPr lang="zh-CN" altLang="en-US" sz="1000" kern="0">
                <a:solidFill>
                  <a:schemeClr val="tx2"/>
                </a:solidFill>
                <a:latin typeface="+mj-lt"/>
                <a:ea typeface="华文楷体" pitchFamily="2" charset="-122"/>
                <a:cs typeface="+mj-cs"/>
              </a:endParaRPr>
            </a:p>
          </p:txBody>
        </p:sp>
        <p:sp>
          <p:nvSpPr>
            <p:cNvPr id="94" name="TextBox 93"/>
            <p:cNvSpPr txBox="1"/>
            <p:nvPr>
              <p:custDataLst>
                <p:tags r:id="rId99"/>
              </p:custDataLst>
            </p:nvPr>
          </p:nvSpPr>
          <p:spPr bwMode="auto">
            <a:xfrm>
              <a:off x="2700337" y="1552087"/>
              <a:ext cx="576263" cy="15388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>
                <a:defRPr/>
              </a:pPr>
              <a:r>
                <a:rPr lang="en-US" altLang="zh-CN" sz="1000" kern="0">
                  <a:solidFill>
                    <a:schemeClr val="tx2"/>
                  </a:solidFill>
                  <a:latin typeface="+mj-lt"/>
                  <a:ea typeface="华文楷体" pitchFamily="2" charset="-122"/>
                  <a:cs typeface="+mj-cs"/>
                </a:rPr>
                <a:t>B.Braun</a:t>
              </a:r>
              <a:endParaRPr lang="zh-CN" altLang="en-US" sz="1000" kern="0">
                <a:solidFill>
                  <a:schemeClr val="tx2"/>
                </a:solidFill>
                <a:latin typeface="+mj-lt"/>
                <a:ea typeface="华文楷体" pitchFamily="2" charset="-122"/>
                <a:cs typeface="+mj-cs"/>
              </a:endParaRPr>
            </a:p>
          </p:txBody>
        </p:sp>
        <p:cxnSp>
          <p:nvCxnSpPr>
            <p:cNvPr id="97" name="直接连接符 96"/>
            <p:cNvCxnSpPr/>
            <p:nvPr>
              <p:custDataLst>
                <p:tags r:id="rId100"/>
              </p:custDataLst>
            </p:nvPr>
          </p:nvCxnSpPr>
          <p:spPr>
            <a:xfrm>
              <a:off x="1331640" y="1965325"/>
              <a:ext cx="396000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直接连接符 97"/>
            <p:cNvCxnSpPr/>
            <p:nvPr>
              <p:custDataLst>
                <p:tags r:id="rId101"/>
              </p:custDataLst>
            </p:nvPr>
          </p:nvCxnSpPr>
          <p:spPr>
            <a:xfrm>
              <a:off x="5255493" y="1963738"/>
              <a:ext cx="828675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直接连接符 98"/>
            <p:cNvCxnSpPr/>
            <p:nvPr>
              <p:custDataLst>
                <p:tags r:id="rId102"/>
              </p:custDataLst>
            </p:nvPr>
          </p:nvCxnSpPr>
          <p:spPr>
            <a:xfrm>
              <a:off x="2771775" y="1965325"/>
              <a:ext cx="972000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6" name="TextBox 105"/>
            <p:cNvSpPr txBox="1"/>
            <p:nvPr>
              <p:custDataLst>
                <p:tags r:id="rId103"/>
              </p:custDataLst>
            </p:nvPr>
          </p:nvSpPr>
          <p:spPr bwMode="auto">
            <a:xfrm>
              <a:off x="4319587" y="1725612"/>
              <a:ext cx="576263" cy="15388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>
                <a:defRPr/>
              </a:pPr>
              <a:r>
                <a:rPr lang="en-US" altLang="zh-CN" sz="1000" kern="0" smtClean="0">
                  <a:solidFill>
                    <a:schemeClr val="tx2"/>
                  </a:solidFill>
                  <a:latin typeface="+mj-lt"/>
                  <a:ea typeface="华文楷体" pitchFamily="2" charset="-122"/>
                  <a:cs typeface="+mj-cs"/>
                </a:rPr>
                <a:t>Chenkai</a:t>
              </a:r>
              <a:endParaRPr lang="zh-CN" altLang="en-US" sz="1000" kern="0">
                <a:solidFill>
                  <a:schemeClr val="tx2"/>
                </a:solidFill>
                <a:latin typeface="+mj-lt"/>
                <a:ea typeface="华文楷体" pitchFamily="2" charset="-122"/>
                <a:cs typeface="+mj-cs"/>
              </a:endParaRPr>
            </a:p>
          </p:txBody>
        </p:sp>
        <p:sp>
          <p:nvSpPr>
            <p:cNvPr id="108" name="TextBox 107"/>
            <p:cNvSpPr txBox="1"/>
            <p:nvPr>
              <p:custDataLst>
                <p:tags r:id="rId104"/>
              </p:custDataLst>
            </p:nvPr>
          </p:nvSpPr>
          <p:spPr bwMode="auto">
            <a:xfrm>
              <a:off x="4895850" y="1725612"/>
              <a:ext cx="324000" cy="15388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>
                <a:defRPr/>
              </a:pPr>
              <a:r>
                <a:rPr lang="en-US" altLang="zh-CN" sz="1000" kern="0" smtClean="0">
                  <a:solidFill>
                    <a:schemeClr val="tx2"/>
                  </a:solidFill>
                  <a:latin typeface="+mj-lt"/>
                  <a:ea typeface="华文楷体" pitchFamily="2" charset="-122"/>
                  <a:cs typeface="+mj-cs"/>
                </a:rPr>
                <a:t>L 2+</a:t>
              </a:r>
              <a:endParaRPr lang="zh-CN" altLang="en-US" sz="1000" kern="0">
                <a:solidFill>
                  <a:schemeClr val="tx2"/>
                </a:solidFill>
                <a:latin typeface="+mj-lt"/>
                <a:ea typeface="华文楷体" pitchFamily="2" charset="-122"/>
                <a:cs typeface="+mj-cs"/>
              </a:endParaRPr>
            </a:p>
          </p:txBody>
        </p:sp>
        <p:cxnSp>
          <p:nvCxnSpPr>
            <p:cNvPr id="110" name="直接连接符 109"/>
            <p:cNvCxnSpPr/>
            <p:nvPr>
              <p:custDataLst>
                <p:tags r:id="rId105"/>
              </p:custDataLst>
            </p:nvPr>
          </p:nvCxnSpPr>
          <p:spPr>
            <a:xfrm>
              <a:off x="3814762" y="1963737"/>
              <a:ext cx="1331912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5" name="TextBox 114"/>
            <p:cNvSpPr txBox="1"/>
            <p:nvPr>
              <p:custDataLst>
                <p:tags r:id="rId106"/>
              </p:custDataLst>
            </p:nvPr>
          </p:nvSpPr>
          <p:spPr bwMode="auto">
            <a:xfrm>
              <a:off x="3814762" y="1725613"/>
              <a:ext cx="576263" cy="15388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>
                <a:defRPr/>
              </a:pPr>
              <a:r>
                <a:rPr lang="en-US" altLang="zh-CN" sz="1000" kern="0">
                  <a:solidFill>
                    <a:schemeClr val="tx2"/>
                  </a:solidFill>
                  <a:latin typeface="+mj-lt"/>
                  <a:ea typeface="华文楷体" pitchFamily="2" charset="-122"/>
                  <a:cs typeface="+mj-cs"/>
                </a:rPr>
                <a:t>B.Braun</a:t>
              </a:r>
              <a:endParaRPr lang="zh-CN" altLang="en-US" sz="1000" kern="0">
                <a:solidFill>
                  <a:schemeClr val="tx2"/>
                </a:solidFill>
                <a:latin typeface="+mj-lt"/>
                <a:ea typeface="华文楷体" pitchFamily="2" charset="-122"/>
                <a:cs typeface="+mj-cs"/>
              </a:endParaRPr>
            </a:p>
          </p:txBody>
        </p:sp>
        <p:sp>
          <p:nvSpPr>
            <p:cNvPr id="119" name="TextBox 118"/>
            <p:cNvSpPr txBox="1"/>
            <p:nvPr>
              <p:custDataLst>
                <p:tags r:id="rId107"/>
              </p:custDataLst>
            </p:nvPr>
          </p:nvSpPr>
          <p:spPr bwMode="auto">
            <a:xfrm>
              <a:off x="1908175" y="1725612"/>
              <a:ext cx="576263" cy="15388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>
                <a:defRPr/>
              </a:pPr>
              <a:r>
                <a:rPr lang="en-US" altLang="zh-CN" sz="1000" kern="0">
                  <a:solidFill>
                    <a:schemeClr val="tx2"/>
                  </a:solidFill>
                  <a:latin typeface="+mj-lt"/>
                  <a:ea typeface="华文楷体" pitchFamily="2" charset="-122"/>
                  <a:cs typeface="+mj-cs"/>
                </a:rPr>
                <a:t>WEGO</a:t>
              </a:r>
              <a:endParaRPr lang="zh-CN" altLang="en-US" sz="1000" kern="0">
                <a:solidFill>
                  <a:schemeClr val="tx2"/>
                </a:solidFill>
                <a:latin typeface="+mj-lt"/>
                <a:ea typeface="华文楷体" pitchFamily="2" charset="-122"/>
                <a:cs typeface="+mj-cs"/>
              </a:endParaRPr>
            </a:p>
          </p:txBody>
        </p:sp>
        <p:sp>
          <p:nvSpPr>
            <p:cNvPr id="120" name="TextBox 119"/>
            <p:cNvSpPr txBox="1"/>
            <p:nvPr>
              <p:custDataLst>
                <p:tags r:id="rId108"/>
              </p:custDataLst>
            </p:nvPr>
          </p:nvSpPr>
          <p:spPr bwMode="auto">
            <a:xfrm>
              <a:off x="2195538" y="1725612"/>
              <a:ext cx="576262" cy="15388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>
                <a:defRPr/>
              </a:pPr>
              <a:r>
                <a:rPr lang="en-US" altLang="zh-CN" sz="1000" kern="0" smtClean="0">
                  <a:solidFill>
                    <a:schemeClr val="tx2"/>
                  </a:solidFill>
                  <a:latin typeface="+mj-lt"/>
                  <a:ea typeface="华文楷体" pitchFamily="2" charset="-122"/>
                  <a:cs typeface="+mj-cs"/>
                </a:rPr>
                <a:t>L1</a:t>
              </a:r>
              <a:endParaRPr lang="zh-CN" altLang="en-US" sz="1000" kern="0">
                <a:solidFill>
                  <a:schemeClr val="tx2"/>
                </a:solidFill>
                <a:latin typeface="+mj-lt"/>
                <a:ea typeface="华文楷体" pitchFamily="2" charset="-122"/>
                <a:cs typeface="+mj-cs"/>
              </a:endParaRPr>
            </a:p>
          </p:txBody>
        </p:sp>
        <p:cxnSp>
          <p:nvCxnSpPr>
            <p:cNvPr id="121" name="直接连接符 120"/>
            <p:cNvCxnSpPr/>
            <p:nvPr>
              <p:custDataLst>
                <p:tags r:id="rId109"/>
              </p:custDataLst>
            </p:nvPr>
          </p:nvCxnSpPr>
          <p:spPr>
            <a:xfrm>
              <a:off x="1908175" y="1965325"/>
              <a:ext cx="684000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9" name="TextBox 198"/>
            <p:cNvSpPr txBox="1"/>
            <p:nvPr>
              <p:custDataLst>
                <p:tags r:id="rId110"/>
              </p:custDataLst>
            </p:nvPr>
          </p:nvSpPr>
          <p:spPr bwMode="auto">
            <a:xfrm>
              <a:off x="6084887" y="1725612"/>
              <a:ext cx="576263" cy="15388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>
                <a:defRPr/>
              </a:pPr>
              <a:r>
                <a:rPr lang="en-US" altLang="zh-CN" sz="1000" kern="0">
                  <a:solidFill>
                    <a:schemeClr val="tx2"/>
                  </a:solidFill>
                  <a:latin typeface="+mj-lt"/>
                  <a:ea typeface="华文楷体" pitchFamily="2" charset="-122"/>
                  <a:cs typeface="+mj-cs"/>
                </a:rPr>
                <a:t>Linhua</a:t>
              </a:r>
              <a:endParaRPr lang="zh-CN" altLang="en-US" sz="1000" kern="0">
                <a:solidFill>
                  <a:schemeClr val="tx2"/>
                </a:solidFill>
                <a:latin typeface="+mj-lt"/>
                <a:ea typeface="华文楷体" pitchFamily="2" charset="-122"/>
                <a:cs typeface="+mj-cs"/>
              </a:endParaRPr>
            </a:p>
          </p:txBody>
        </p:sp>
        <p:sp>
          <p:nvSpPr>
            <p:cNvPr id="200" name="TextBox 199"/>
            <p:cNvSpPr txBox="1"/>
            <p:nvPr>
              <p:custDataLst>
                <p:tags r:id="rId111"/>
              </p:custDataLst>
            </p:nvPr>
          </p:nvSpPr>
          <p:spPr bwMode="auto">
            <a:xfrm>
              <a:off x="6443662" y="1725612"/>
              <a:ext cx="576263" cy="15388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>
                <a:defRPr/>
              </a:pPr>
              <a:r>
                <a:rPr lang="en-US" altLang="zh-CN" sz="1000" kern="0" smtClean="0">
                  <a:solidFill>
                    <a:schemeClr val="tx2"/>
                  </a:solidFill>
                  <a:latin typeface="+mj-lt"/>
                  <a:ea typeface="华文楷体" pitchFamily="2" charset="-122"/>
                  <a:cs typeface="+mj-cs"/>
                </a:rPr>
                <a:t>L1</a:t>
              </a:r>
              <a:endParaRPr lang="zh-CN" altLang="en-US" sz="1000" kern="0">
                <a:solidFill>
                  <a:schemeClr val="tx2"/>
                </a:solidFill>
                <a:latin typeface="+mj-lt"/>
                <a:ea typeface="华文楷体" pitchFamily="2" charset="-122"/>
                <a:cs typeface="+mj-cs"/>
              </a:endParaRPr>
            </a:p>
          </p:txBody>
        </p:sp>
        <p:sp>
          <p:nvSpPr>
            <p:cNvPr id="201" name="TextBox 200"/>
            <p:cNvSpPr txBox="1"/>
            <p:nvPr>
              <p:custDataLst>
                <p:tags r:id="rId112"/>
              </p:custDataLst>
            </p:nvPr>
          </p:nvSpPr>
          <p:spPr bwMode="auto">
            <a:xfrm>
              <a:off x="6732240" y="1725612"/>
              <a:ext cx="576262" cy="15388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>
              <a:no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>
                <a:defRPr/>
              </a:pPr>
              <a:r>
                <a:rPr lang="en-US" altLang="zh-CN" sz="1000" kern="0" smtClean="0">
                  <a:solidFill>
                    <a:schemeClr val="tx2"/>
                  </a:solidFill>
                  <a:latin typeface="+mj-lt"/>
                  <a:ea typeface="华文楷体" pitchFamily="2" charset="-122"/>
                  <a:cs typeface="+mj-cs"/>
                </a:rPr>
                <a:t>L2</a:t>
              </a:r>
              <a:endParaRPr lang="zh-CN" altLang="en-US" sz="1000" kern="0">
                <a:solidFill>
                  <a:schemeClr val="tx2"/>
                </a:solidFill>
                <a:latin typeface="+mj-lt"/>
                <a:ea typeface="华文楷体" pitchFamily="2" charset="-122"/>
                <a:cs typeface="+mj-cs"/>
              </a:endParaRPr>
            </a:p>
          </p:txBody>
        </p:sp>
        <p:cxnSp>
          <p:nvCxnSpPr>
            <p:cNvPr id="202" name="直接连接符 201"/>
            <p:cNvCxnSpPr/>
            <p:nvPr>
              <p:custDataLst>
                <p:tags r:id="rId113"/>
              </p:custDataLst>
            </p:nvPr>
          </p:nvCxnSpPr>
          <p:spPr>
            <a:xfrm>
              <a:off x="6156325" y="1963737"/>
              <a:ext cx="1044000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3" name="矩形 202"/>
          <p:cNvSpPr/>
          <p:nvPr>
            <p:custDataLst>
              <p:tags r:id="rId114"/>
            </p:custDataLst>
          </p:nvPr>
        </p:nvSpPr>
        <p:spPr bwMode="auto">
          <a:xfrm>
            <a:off x="6270625" y="326548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chemeClr val="tx1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chemeClr val="tx1"/>
              </a:solidFill>
              <a:latin typeface="Wingdings"/>
              <a:sym typeface="Wingdings"/>
            </a:endParaRPr>
          </a:p>
        </p:txBody>
      </p:sp>
      <p:sp>
        <p:nvSpPr>
          <p:cNvPr id="204" name="矩形 203"/>
          <p:cNvSpPr/>
          <p:nvPr>
            <p:custDataLst>
              <p:tags r:id="rId115"/>
            </p:custDataLst>
          </p:nvPr>
        </p:nvSpPr>
        <p:spPr bwMode="auto">
          <a:xfrm>
            <a:off x="6588125" y="469582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205" name="矩形 204"/>
          <p:cNvSpPr/>
          <p:nvPr>
            <p:custDataLst>
              <p:tags r:id="rId116"/>
            </p:custDataLst>
          </p:nvPr>
        </p:nvSpPr>
        <p:spPr bwMode="auto">
          <a:xfrm>
            <a:off x="6588125" y="50450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219" name="矩形 218"/>
          <p:cNvSpPr/>
          <p:nvPr>
            <p:custDataLst>
              <p:tags r:id="rId117"/>
            </p:custDataLst>
          </p:nvPr>
        </p:nvSpPr>
        <p:spPr bwMode="auto">
          <a:xfrm>
            <a:off x="6270625" y="24796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226" name="矩形 225"/>
          <p:cNvSpPr/>
          <p:nvPr>
            <p:custDataLst>
              <p:tags r:id="rId118"/>
            </p:custDataLst>
          </p:nvPr>
        </p:nvSpPr>
        <p:spPr bwMode="auto">
          <a:xfrm>
            <a:off x="6270625" y="281463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227" name="矩形 226"/>
          <p:cNvSpPr/>
          <p:nvPr>
            <p:custDataLst>
              <p:tags r:id="rId119"/>
            </p:custDataLst>
          </p:nvPr>
        </p:nvSpPr>
        <p:spPr bwMode="auto">
          <a:xfrm>
            <a:off x="6588125" y="383698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229" name="矩形 228"/>
          <p:cNvSpPr/>
          <p:nvPr>
            <p:custDataLst>
              <p:tags r:id="rId120"/>
            </p:custDataLst>
          </p:nvPr>
        </p:nvSpPr>
        <p:spPr bwMode="auto">
          <a:xfrm>
            <a:off x="6981825" y="469582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230" name="矩形 229"/>
          <p:cNvSpPr/>
          <p:nvPr>
            <p:custDataLst>
              <p:tags r:id="rId121"/>
            </p:custDataLst>
          </p:nvPr>
        </p:nvSpPr>
        <p:spPr bwMode="auto">
          <a:xfrm>
            <a:off x="6981825" y="504507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231" name="矩形 230"/>
          <p:cNvSpPr/>
          <p:nvPr>
            <p:custDataLst>
              <p:tags r:id="rId122"/>
            </p:custDataLst>
          </p:nvPr>
        </p:nvSpPr>
        <p:spPr bwMode="auto">
          <a:xfrm>
            <a:off x="6981825" y="536733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232" name="矩形 231"/>
          <p:cNvSpPr/>
          <p:nvPr>
            <p:custDataLst>
              <p:tags r:id="rId123"/>
            </p:custDataLst>
          </p:nvPr>
        </p:nvSpPr>
        <p:spPr bwMode="auto">
          <a:xfrm>
            <a:off x="6981825" y="4310062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234" name="矩形 233"/>
          <p:cNvSpPr/>
          <p:nvPr>
            <p:custDataLst>
              <p:tags r:id="rId124"/>
            </p:custDataLst>
          </p:nvPr>
        </p:nvSpPr>
        <p:spPr bwMode="auto">
          <a:xfrm>
            <a:off x="6981825" y="281463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sp>
        <p:nvSpPr>
          <p:cNvPr id="236" name="矩形 235"/>
          <p:cNvSpPr/>
          <p:nvPr>
            <p:custDataLst>
              <p:tags r:id="rId125"/>
            </p:custDataLst>
          </p:nvPr>
        </p:nvSpPr>
        <p:spPr bwMode="auto">
          <a:xfrm>
            <a:off x="5405437" y="4695825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chemeClr val="tx1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chemeClr val="tx1"/>
              </a:solidFill>
              <a:latin typeface="Wingdings"/>
              <a:sym typeface="Wingdings"/>
            </a:endParaRPr>
          </a:p>
        </p:txBody>
      </p:sp>
      <p:sp>
        <p:nvSpPr>
          <p:cNvPr id="237" name="矩形 236"/>
          <p:cNvSpPr/>
          <p:nvPr>
            <p:custDataLst>
              <p:tags r:id="rId126"/>
            </p:custDataLst>
          </p:nvPr>
        </p:nvSpPr>
        <p:spPr bwMode="auto">
          <a:xfrm>
            <a:off x="5795962" y="2814637"/>
            <a:ext cx="152400" cy="152400"/>
          </a:xfrm>
          <a:prstGeom prst="rect">
            <a:avLst/>
          </a:prstGeom>
          <a:noFill/>
          <a:ln w="952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300">
                <a:solidFill>
                  <a:srgbClr val="000000"/>
                </a:solidFill>
                <a:latin typeface="Wingdings"/>
                <a:sym typeface="Wingdings"/>
              </a:rPr>
              <a:t>ü</a:t>
            </a:r>
            <a:endParaRPr lang="zh-CN" altLang="en-US" sz="1300">
              <a:solidFill>
                <a:srgbClr val="000000"/>
              </a:solidFill>
              <a:latin typeface="Wingdings"/>
              <a:sym typeface="Wingdings"/>
            </a:endParaRPr>
          </a:p>
        </p:txBody>
      </p:sp>
      <p:cxnSp>
        <p:nvCxnSpPr>
          <p:cNvPr id="241" name="直接连接符 240"/>
          <p:cNvCxnSpPr/>
          <p:nvPr>
            <p:custDataLst>
              <p:tags r:id="rId127"/>
            </p:custDataLst>
          </p:nvPr>
        </p:nvCxnSpPr>
        <p:spPr>
          <a:xfrm flipH="1">
            <a:off x="6120246" y="1232720"/>
            <a:ext cx="0" cy="5040000"/>
          </a:xfrm>
          <a:prstGeom prst="line">
            <a:avLst/>
          </a:prstGeom>
          <a:ln>
            <a:solidFill>
              <a:schemeClr val="tx2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42" name="对象 241"/>
          <p:cNvGraphicFramePr>
            <a:graphicFrameLocks noChangeAspect="1"/>
          </p:cNvGraphicFramePr>
          <p:nvPr/>
        </p:nvGraphicFramePr>
        <p:xfrm>
          <a:off x="2201862" y="5508625"/>
          <a:ext cx="1381041" cy="914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7" name="图表" r:id="rId128" imgW="1381017" imgH="914535" progId="MSGraph.Chart.8">
                  <p:embed/>
                </p:oleObj>
              </mc:Choice>
              <mc:Fallback>
                <p:oleObj name="图表" r:id="rId128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9"/>
                      <a:stretch>
                        <a:fillRect/>
                      </a:stretch>
                    </p:blipFill>
                    <p:spPr>
                      <a:xfrm>
                        <a:off x="2201862" y="5508625"/>
                        <a:ext cx="1381041" cy="914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2" name="Rectangle 115"/>
          <p:cNvSpPr>
            <a:spLocks noChangeArrowheads="1"/>
          </p:cNvSpPr>
          <p:nvPr>
            <p:custDataLst>
              <p:tags r:id="rId130"/>
            </p:custDataLst>
          </p:nvPr>
        </p:nvSpPr>
        <p:spPr bwMode="gray">
          <a:xfrm flipH="1">
            <a:off x="256762" y="1307434"/>
            <a:ext cx="1003550" cy="609398"/>
          </a:xfrm>
          <a:prstGeom prst="rect">
            <a:avLst/>
          </a:prstGeom>
          <a:noFill/>
          <a:ln w="9525" algn="ctr">
            <a:noFill/>
            <a:miter lim="800000"/>
          </a:ln>
        </p:spPr>
        <p:txBody>
          <a:bodyPr wrap="square" lIns="0" tIns="0" rIns="0" bIns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13526">
              <a:lnSpc>
                <a:spcPct val="90000"/>
              </a:lnSpc>
              <a:buSzPct val="120000"/>
            </a:pPr>
            <a:r>
              <a:rPr lang="en-US" altLang="zh-CN" sz="1100" b="1"/>
              <a:t>Degree of </a:t>
            </a:r>
            <a:r>
              <a:rPr lang="en-US" altLang="zh-CN" sz="1100" b="1" smtClean="0"/>
              <a:t>channel responsi-bilities</a:t>
            </a:r>
            <a:endParaRPr lang="en-US" altLang="zh-CN" sz="1100" b="1"/>
          </a:p>
        </p:txBody>
      </p:sp>
      <p:sp>
        <p:nvSpPr>
          <p:cNvPr id="208" name="Rectangle 102"/>
          <p:cNvSpPr>
            <a:spLocks noChangeArrowheads="1"/>
          </p:cNvSpPr>
          <p:nvPr>
            <p:custDataLst>
              <p:tags r:id="rId131"/>
            </p:custDataLst>
          </p:nvPr>
        </p:nvSpPr>
        <p:spPr bwMode="gray">
          <a:xfrm>
            <a:off x="4391805" y="1781893"/>
            <a:ext cx="324000" cy="170899"/>
          </a:xfrm>
          <a:prstGeom prst="rect">
            <a:avLst/>
          </a:prstGeom>
          <a:solidFill>
            <a:schemeClr val="accent6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宋体" pitchFamily="2" charset="-122"/>
            </a:endParaRPr>
          </a:p>
        </p:txBody>
      </p:sp>
      <p:sp>
        <p:nvSpPr>
          <p:cNvPr id="211" name="Rectangle 105"/>
          <p:cNvSpPr>
            <a:spLocks noChangeArrowheads="1"/>
          </p:cNvSpPr>
          <p:nvPr>
            <p:custDataLst>
              <p:tags r:id="rId132"/>
            </p:custDataLst>
          </p:nvPr>
        </p:nvSpPr>
        <p:spPr bwMode="gray">
          <a:xfrm>
            <a:off x="1403648" y="1556792"/>
            <a:ext cx="324000" cy="396000"/>
          </a:xfrm>
          <a:prstGeom prst="rect">
            <a:avLst/>
          </a:prstGeom>
          <a:solidFill>
            <a:schemeClr val="accent6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宋体" pitchFamily="2" charset="-122"/>
            </a:endParaRPr>
          </a:p>
        </p:txBody>
      </p:sp>
      <p:sp>
        <p:nvSpPr>
          <p:cNvPr id="213" name="Rectangle 107"/>
          <p:cNvSpPr>
            <a:spLocks noChangeArrowheads="1"/>
          </p:cNvSpPr>
          <p:nvPr>
            <p:custDataLst>
              <p:tags r:id="rId133"/>
            </p:custDataLst>
          </p:nvPr>
        </p:nvSpPr>
        <p:spPr bwMode="gray">
          <a:xfrm>
            <a:off x="2303353" y="1556792"/>
            <a:ext cx="324431" cy="396000"/>
          </a:xfrm>
          <a:prstGeom prst="rect">
            <a:avLst/>
          </a:prstGeom>
          <a:solidFill>
            <a:schemeClr val="accent6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宋体" pitchFamily="2" charset="-122"/>
            </a:endParaRPr>
          </a:p>
        </p:txBody>
      </p:sp>
      <p:sp>
        <p:nvSpPr>
          <p:cNvPr id="257" name="Rectangle 107"/>
          <p:cNvSpPr>
            <a:spLocks noChangeArrowheads="1"/>
          </p:cNvSpPr>
          <p:nvPr>
            <p:custDataLst>
              <p:tags r:id="rId134"/>
            </p:custDataLst>
          </p:nvPr>
        </p:nvSpPr>
        <p:spPr bwMode="gray">
          <a:xfrm>
            <a:off x="5688160" y="1556792"/>
            <a:ext cx="324000" cy="396000"/>
          </a:xfrm>
          <a:prstGeom prst="rect">
            <a:avLst/>
          </a:prstGeom>
          <a:solidFill>
            <a:schemeClr val="accent6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宋体" pitchFamily="2" charset="-122"/>
            </a:endParaRPr>
          </a:p>
        </p:txBody>
      </p:sp>
      <p:sp>
        <p:nvSpPr>
          <p:cNvPr id="258" name="Rectangle 100"/>
          <p:cNvSpPr>
            <a:spLocks noChangeArrowheads="1"/>
          </p:cNvSpPr>
          <p:nvPr>
            <p:custDataLst>
              <p:tags r:id="rId135"/>
            </p:custDataLst>
          </p:nvPr>
        </p:nvSpPr>
        <p:spPr bwMode="gray">
          <a:xfrm>
            <a:off x="4788024" y="1696443"/>
            <a:ext cx="324000" cy="256348"/>
          </a:xfrm>
          <a:prstGeom prst="rect">
            <a:avLst/>
          </a:prstGeom>
          <a:solidFill>
            <a:schemeClr val="accent6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宋体" pitchFamily="2" charset="-122"/>
            </a:endParaRPr>
          </a:p>
        </p:txBody>
      </p:sp>
      <p:sp>
        <p:nvSpPr>
          <p:cNvPr id="259" name="Rectangle 103"/>
          <p:cNvSpPr>
            <a:spLocks noChangeArrowheads="1"/>
          </p:cNvSpPr>
          <p:nvPr>
            <p:custDataLst>
              <p:tags r:id="rId136"/>
            </p:custDataLst>
          </p:nvPr>
        </p:nvSpPr>
        <p:spPr bwMode="gray">
          <a:xfrm>
            <a:off x="3095969" y="1862792"/>
            <a:ext cx="324000" cy="90000"/>
          </a:xfrm>
          <a:prstGeom prst="rect">
            <a:avLst/>
          </a:prstGeom>
          <a:solidFill>
            <a:schemeClr val="accent6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宋体" pitchFamily="2" charset="-122"/>
            </a:endParaRPr>
          </a:p>
        </p:txBody>
      </p:sp>
      <p:sp>
        <p:nvSpPr>
          <p:cNvPr id="260" name="Rectangle 102"/>
          <p:cNvSpPr>
            <a:spLocks noChangeArrowheads="1"/>
          </p:cNvSpPr>
          <p:nvPr>
            <p:custDataLst>
              <p:tags r:id="rId137"/>
            </p:custDataLst>
          </p:nvPr>
        </p:nvSpPr>
        <p:spPr bwMode="gray">
          <a:xfrm>
            <a:off x="6570276" y="1781893"/>
            <a:ext cx="324000" cy="170899"/>
          </a:xfrm>
          <a:prstGeom prst="rect">
            <a:avLst/>
          </a:prstGeom>
          <a:solidFill>
            <a:schemeClr val="accent6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宋体" pitchFamily="2" charset="-122"/>
            </a:endParaRPr>
          </a:p>
        </p:txBody>
      </p:sp>
      <p:sp>
        <p:nvSpPr>
          <p:cNvPr id="263" name="Rectangle 101"/>
          <p:cNvSpPr>
            <a:spLocks noChangeArrowheads="1"/>
          </p:cNvSpPr>
          <p:nvPr>
            <p:custDataLst>
              <p:tags r:id="rId138"/>
            </p:custDataLst>
          </p:nvPr>
        </p:nvSpPr>
        <p:spPr bwMode="gray">
          <a:xfrm>
            <a:off x="6912296" y="1628792"/>
            <a:ext cx="324000" cy="324000"/>
          </a:xfrm>
          <a:prstGeom prst="rect">
            <a:avLst/>
          </a:prstGeom>
          <a:solidFill>
            <a:schemeClr val="accent6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宋体" pitchFamily="2" charset="-122"/>
            </a:endParaRPr>
          </a:p>
        </p:txBody>
      </p:sp>
      <p:sp>
        <p:nvSpPr>
          <p:cNvPr id="264" name="Rectangle 103"/>
          <p:cNvSpPr>
            <a:spLocks noChangeArrowheads="1"/>
          </p:cNvSpPr>
          <p:nvPr>
            <p:custDataLst>
              <p:tags r:id="rId139"/>
            </p:custDataLst>
          </p:nvPr>
        </p:nvSpPr>
        <p:spPr bwMode="gray">
          <a:xfrm>
            <a:off x="6228256" y="1862791"/>
            <a:ext cx="324000" cy="90000"/>
          </a:xfrm>
          <a:prstGeom prst="rect">
            <a:avLst/>
          </a:prstGeom>
          <a:solidFill>
            <a:schemeClr val="accent6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宋体" pitchFamily="2" charset="-122"/>
            </a:endParaRPr>
          </a:p>
        </p:txBody>
      </p:sp>
      <p:sp>
        <p:nvSpPr>
          <p:cNvPr id="265" name="Rectangle 103"/>
          <p:cNvSpPr>
            <a:spLocks noChangeArrowheads="1"/>
          </p:cNvSpPr>
          <p:nvPr>
            <p:custDataLst>
              <p:tags r:id="rId140"/>
            </p:custDataLst>
          </p:nvPr>
        </p:nvSpPr>
        <p:spPr bwMode="gray">
          <a:xfrm>
            <a:off x="5364160" y="1862791"/>
            <a:ext cx="324000" cy="90000"/>
          </a:xfrm>
          <a:prstGeom prst="rect">
            <a:avLst/>
          </a:prstGeom>
          <a:solidFill>
            <a:schemeClr val="accent6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宋体" pitchFamily="2" charset="-122"/>
            </a:endParaRPr>
          </a:p>
        </p:txBody>
      </p:sp>
      <p:sp>
        <p:nvSpPr>
          <p:cNvPr id="266" name="Rectangle 103"/>
          <p:cNvSpPr>
            <a:spLocks noChangeArrowheads="1"/>
          </p:cNvSpPr>
          <p:nvPr>
            <p:custDataLst>
              <p:tags r:id="rId141"/>
            </p:custDataLst>
          </p:nvPr>
        </p:nvSpPr>
        <p:spPr bwMode="gray">
          <a:xfrm>
            <a:off x="3995587" y="1823811"/>
            <a:ext cx="324000" cy="128980"/>
          </a:xfrm>
          <a:prstGeom prst="rect">
            <a:avLst/>
          </a:prstGeom>
          <a:solidFill>
            <a:schemeClr val="accent6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宋体" pitchFamily="2" charset="-122"/>
            </a:endParaRPr>
          </a:p>
        </p:txBody>
      </p:sp>
      <p:sp>
        <p:nvSpPr>
          <p:cNvPr id="267" name="Rectangle 103"/>
          <p:cNvSpPr>
            <a:spLocks noChangeArrowheads="1"/>
          </p:cNvSpPr>
          <p:nvPr>
            <p:custDataLst>
              <p:tags r:id="rId142"/>
            </p:custDataLst>
          </p:nvPr>
        </p:nvSpPr>
        <p:spPr bwMode="gray">
          <a:xfrm>
            <a:off x="1943785" y="1862791"/>
            <a:ext cx="324000" cy="90000"/>
          </a:xfrm>
          <a:prstGeom prst="rect">
            <a:avLst/>
          </a:prstGeom>
          <a:solidFill>
            <a:schemeClr val="accent6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宋体" pitchFamily="2" charset="-122"/>
            </a:endParaRPr>
          </a:p>
        </p:txBody>
      </p:sp>
      <p:sp>
        <p:nvSpPr>
          <p:cNvPr id="268" name="Rectangle 101"/>
          <p:cNvSpPr>
            <a:spLocks noChangeArrowheads="1"/>
          </p:cNvSpPr>
          <p:nvPr>
            <p:custDataLst>
              <p:tags r:id="rId143"/>
            </p:custDataLst>
          </p:nvPr>
        </p:nvSpPr>
        <p:spPr bwMode="gray">
          <a:xfrm>
            <a:off x="3455912" y="1628792"/>
            <a:ext cx="324000" cy="324000"/>
          </a:xfrm>
          <a:prstGeom prst="rect">
            <a:avLst/>
          </a:prstGeom>
          <a:solidFill>
            <a:schemeClr val="accent6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宋体" pitchFamily="2" charset="-122"/>
            </a:endParaRPr>
          </a:p>
        </p:txBody>
      </p:sp>
      <p:sp>
        <p:nvSpPr>
          <p:cNvPr id="269" name="Rectangle 103"/>
          <p:cNvSpPr>
            <a:spLocks noChangeArrowheads="1"/>
          </p:cNvSpPr>
          <p:nvPr>
            <p:custDataLst>
              <p:tags r:id="rId144"/>
            </p:custDataLst>
          </p:nvPr>
        </p:nvSpPr>
        <p:spPr bwMode="gray">
          <a:xfrm>
            <a:off x="2735112" y="1823811"/>
            <a:ext cx="324000" cy="128980"/>
          </a:xfrm>
          <a:prstGeom prst="rect">
            <a:avLst/>
          </a:prstGeom>
          <a:solidFill>
            <a:schemeClr val="accent6"/>
          </a:solidFill>
          <a:ln w="9525">
            <a:solidFill>
              <a:schemeClr val="bg1"/>
            </a:solidFill>
            <a:miter lim="800000"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>
              <a:ea typeface="宋体" pitchFamily="2" charset="-122"/>
            </a:endParaRPr>
          </a:p>
        </p:txBody>
      </p:sp>
      <p:graphicFrame>
        <p:nvGraphicFramePr>
          <p:cNvPr id="270" name="对象 269"/>
          <p:cNvGraphicFramePr>
            <a:graphicFrameLocks noChangeAspect="1"/>
          </p:cNvGraphicFramePr>
          <p:nvPr/>
        </p:nvGraphicFramePr>
        <p:xfrm>
          <a:off x="2994025" y="5632450"/>
          <a:ext cx="1381017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8" name="图表" r:id="rId145" imgW="1381017" imgH="914535" progId="MSGraph.Chart.8">
                  <p:embed/>
                </p:oleObj>
              </mc:Choice>
              <mc:Fallback>
                <p:oleObj name="图表" r:id="rId145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6"/>
                      <a:stretch>
                        <a:fillRect/>
                      </a:stretch>
                    </p:blipFill>
                    <p:spPr>
                      <a:xfrm>
                        <a:off x="2994025" y="5632450"/>
                        <a:ext cx="1381017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1" name="对象 270"/>
          <p:cNvGraphicFramePr>
            <a:graphicFrameLocks noChangeAspect="1"/>
          </p:cNvGraphicFramePr>
          <p:nvPr/>
        </p:nvGraphicFramePr>
        <p:xfrm>
          <a:off x="4289425" y="5602287"/>
          <a:ext cx="1381041" cy="914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69" name="图表" r:id="rId147" imgW="1381017" imgH="914535" progId="MSGraph.Chart.8">
                  <p:embed/>
                </p:oleObj>
              </mc:Choice>
              <mc:Fallback>
                <p:oleObj name="图表" r:id="rId147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48"/>
                      <a:stretch>
                        <a:fillRect/>
                      </a:stretch>
                    </p:blipFill>
                    <p:spPr>
                      <a:xfrm>
                        <a:off x="4289425" y="5602287"/>
                        <a:ext cx="1381041" cy="914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2" name="对象 271"/>
          <p:cNvGraphicFramePr>
            <a:graphicFrameLocks noChangeAspect="1"/>
          </p:cNvGraphicFramePr>
          <p:nvPr/>
        </p:nvGraphicFramePr>
        <p:xfrm>
          <a:off x="5586412" y="5508625"/>
          <a:ext cx="1381041" cy="914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0" name="图表" r:id="rId149" imgW="1381017" imgH="914535" progId="MSGraph.Chart.8">
                  <p:embed/>
                </p:oleObj>
              </mc:Choice>
              <mc:Fallback>
                <p:oleObj name="图表" r:id="rId149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0"/>
                      <a:stretch>
                        <a:fillRect/>
                      </a:stretch>
                    </p:blipFill>
                    <p:spPr>
                      <a:xfrm>
                        <a:off x="5586412" y="5508625"/>
                        <a:ext cx="1381041" cy="914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73" name="对象 272"/>
          <p:cNvGraphicFramePr>
            <a:graphicFrameLocks noChangeAspect="1"/>
          </p:cNvGraphicFramePr>
          <p:nvPr/>
        </p:nvGraphicFramePr>
        <p:xfrm>
          <a:off x="6486525" y="5664200"/>
          <a:ext cx="1381017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1" name="图表" r:id="rId151" imgW="1381017" imgH="914535" progId="MSGraph.Chart.8">
                  <p:embed/>
                </p:oleObj>
              </mc:Choice>
              <mc:Fallback>
                <p:oleObj name="图表" r:id="rId151" imgW="1381017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52"/>
                      <a:stretch>
                        <a:fillRect/>
                      </a:stretch>
                    </p:blipFill>
                    <p:spPr>
                      <a:xfrm>
                        <a:off x="6486525" y="5664200"/>
                        <a:ext cx="1381017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77" name="圆角矩形 276"/>
          <p:cNvSpPr/>
          <p:nvPr>
            <p:custDataLst>
              <p:tags r:id="rId153"/>
            </p:custDataLst>
          </p:nvPr>
        </p:nvSpPr>
        <p:spPr>
          <a:xfrm>
            <a:off x="7433915" y="1117241"/>
            <a:ext cx="1602581" cy="5211999"/>
          </a:xfrm>
          <a:prstGeom prst="roundRect">
            <a:avLst>
              <a:gd name="adj" fmla="val 4271"/>
            </a:avLst>
          </a:prstGeom>
          <a:ln w="9525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/>
          </a:p>
        </p:txBody>
      </p:sp>
      <p:sp>
        <p:nvSpPr>
          <p:cNvPr id="278" name="TextBox 277"/>
          <p:cNvSpPr txBox="1"/>
          <p:nvPr/>
        </p:nvSpPr>
        <p:spPr>
          <a:xfrm>
            <a:off x="7501903" y="1242654"/>
            <a:ext cx="1456892" cy="15388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latin typeface="+mn-lt"/>
                <a:ea typeface="+mn-ea"/>
              </a:rPr>
              <a:t>Takeaways</a:t>
            </a:r>
            <a:endParaRPr lang="en-US" altLang="zh-CN" sz="1000" smtClean="0">
              <a:latin typeface="+mn-lt"/>
              <a:ea typeface="+mn-ea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54"/>
            </p:custDataLst>
          </p:nvPr>
        </p:nvCxnSpPr>
        <p:spPr>
          <a:xfrm>
            <a:off x="7501903" y="1412682"/>
            <a:ext cx="1456892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2" name="TextBox 151"/>
          <p:cNvSpPr txBox="1"/>
          <p:nvPr>
            <p:custDataLst>
              <p:tags r:id="rId155"/>
            </p:custDataLst>
          </p:nvPr>
        </p:nvSpPr>
        <p:spPr>
          <a:xfrm>
            <a:off x="7466278" y="1469581"/>
            <a:ext cx="1548000" cy="4753089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spcBef>
                <a:spcPts val="300"/>
              </a:spcBef>
              <a:buSzPct val="120000"/>
              <a:buFont typeface="Arial" pitchFamily="34" charset="0"/>
              <a:buChar char="•"/>
              <a:defRPr/>
            </a:pPr>
            <a:r>
              <a:rPr lang="en-US" altLang="zh-CN" sz="1000" b="1" smtClean="0">
                <a:latin typeface="+mn-lt"/>
                <a:ea typeface="+mn-ea"/>
              </a:rPr>
              <a:t>WEGO </a:t>
            </a:r>
            <a:r>
              <a:rPr lang="en-US" altLang="zh-CN" sz="1000" b="1">
                <a:latin typeface="+mn-lt"/>
                <a:ea typeface="+mn-ea"/>
              </a:rPr>
              <a:t>has internalized most of the responsibilities, </a:t>
            </a:r>
            <a:r>
              <a:rPr lang="en-US" altLang="zh-CN" sz="1000">
                <a:latin typeface="+mn-lt"/>
                <a:ea typeface="+mn-ea"/>
              </a:rPr>
              <a:t>pushing distributors to focus on new </a:t>
            </a:r>
            <a:r>
              <a:rPr lang="en-US" altLang="zh-CN" sz="1000" smtClean="0">
                <a:latin typeface="+mn-lt"/>
                <a:ea typeface="+mn-ea"/>
              </a:rPr>
              <a:t>territories</a:t>
            </a:r>
            <a:endParaRPr lang="en-US" altLang="zh-CN" sz="1000">
              <a:latin typeface="+mn-lt"/>
              <a:ea typeface="+mn-ea"/>
            </a:endParaRPr>
          </a:p>
          <a:p>
            <a:pPr marL="144000" indent="-144000">
              <a:spcBef>
                <a:spcPts val="300"/>
              </a:spcBef>
              <a:buSzPct val="120000"/>
              <a:buFont typeface="Arial" pitchFamily="34" charset="0"/>
              <a:buChar char="•"/>
              <a:defRPr/>
            </a:pPr>
            <a:r>
              <a:rPr lang="en-US" altLang="zh-CN" sz="1000" b="1">
                <a:latin typeface="+mn-lt"/>
                <a:ea typeface="+mn-ea"/>
              </a:rPr>
              <a:t>B. Braun’s </a:t>
            </a:r>
            <a:r>
              <a:rPr lang="en-US" altLang="zh-CN" sz="1000" b="1" smtClean="0">
                <a:latin typeface="+mn-lt"/>
                <a:ea typeface="+mn-ea"/>
              </a:rPr>
              <a:t>sales reps work </a:t>
            </a:r>
            <a:r>
              <a:rPr lang="en-US" altLang="zh-CN" sz="1000" b="1">
                <a:latin typeface="+mn-lt"/>
                <a:ea typeface="+mn-ea"/>
              </a:rPr>
              <a:t>closely with distributors </a:t>
            </a:r>
            <a:r>
              <a:rPr lang="en-US" altLang="zh-CN" sz="1000" b="1" smtClean="0">
                <a:latin typeface="+mn-lt"/>
                <a:ea typeface="+mn-ea"/>
              </a:rPr>
              <a:t>on marketing activities at key hospitals </a:t>
            </a:r>
            <a:r>
              <a:rPr lang="en-US" altLang="zh-CN" sz="1000" smtClean="0">
                <a:latin typeface="+mn-lt"/>
                <a:ea typeface="+mn-ea"/>
              </a:rPr>
              <a:t>to </a:t>
            </a:r>
            <a:r>
              <a:rPr lang="en-US" altLang="zh-CN" sz="1000">
                <a:latin typeface="+mn-lt"/>
                <a:ea typeface="+mn-ea"/>
              </a:rPr>
              <a:t>improve brand awareness</a:t>
            </a:r>
          </a:p>
          <a:p>
            <a:pPr marL="144000" indent="-144000">
              <a:spcBef>
                <a:spcPts val="300"/>
              </a:spcBef>
              <a:buSzPct val="120000"/>
              <a:buFont typeface="Arial" pitchFamily="34" charset="0"/>
              <a:buChar char="•"/>
              <a:defRPr/>
            </a:pPr>
            <a:r>
              <a:rPr lang="en-US" altLang="zh-CN" sz="1000" b="1">
                <a:latin typeface="+mn-lt"/>
                <a:ea typeface="+mn-ea"/>
              </a:rPr>
              <a:t>B. Braun </a:t>
            </a:r>
            <a:r>
              <a:rPr lang="en-US" altLang="zh-CN" sz="1000" b="1" smtClean="0">
                <a:latin typeface="+mn-lt"/>
                <a:ea typeface="+mn-ea"/>
              </a:rPr>
              <a:t>gives Chenkai higher markup than Sinopharm (9</a:t>
            </a:r>
            <a:r>
              <a:rPr lang="en-US" altLang="zh-CN" sz="1000" b="1" smtClean="0"/>
              <a:t>% vs 3%)</a:t>
            </a:r>
            <a:r>
              <a:rPr lang="en-US" altLang="zh-CN" sz="1000" smtClean="0">
                <a:latin typeface="+mn-lt"/>
                <a:ea typeface="+mn-ea"/>
              </a:rPr>
              <a:t> reflecting the differences that Chenkai helps identify/ manage level 2 distributors and </a:t>
            </a:r>
            <a:r>
              <a:rPr lang="en-US" altLang="zh-CN" sz="1000" b="1" smtClean="0">
                <a:latin typeface="+mn-lt"/>
                <a:ea typeface="+mn-ea"/>
              </a:rPr>
              <a:t>take 6 month inventory </a:t>
            </a:r>
            <a:r>
              <a:rPr lang="en-US" altLang="zh-CN" sz="1000" err="1" smtClean="0">
                <a:latin typeface="+mn-lt"/>
                <a:ea typeface="+mn-ea"/>
              </a:rPr>
              <a:t>vs Sinopharm responsible for logistics and only </a:t>
            </a:r>
            <a:r>
              <a:rPr lang="en-US" altLang="zh-CN" sz="1000" b="1" smtClean="0">
                <a:latin typeface="+mn-lt"/>
                <a:ea typeface="+mn-ea"/>
              </a:rPr>
              <a:t>takes 1 month inventory</a:t>
            </a:r>
          </a:p>
          <a:p>
            <a:pPr marL="144000" indent="-144000">
              <a:spcBef>
                <a:spcPts val="300"/>
              </a:spcBef>
              <a:buSzPct val="120000"/>
              <a:buFont typeface="Arial" pitchFamily="34" charset="0"/>
              <a:buChar char="•"/>
              <a:defRPr/>
            </a:pPr>
            <a:r>
              <a:rPr lang="en-US" altLang="zh-CN" sz="1000" b="1" err="1" smtClean="0">
                <a:latin typeface="+mn-lt"/>
                <a:ea typeface="+mn-ea"/>
              </a:rPr>
              <a:t>Linhua </a:t>
            </a:r>
            <a:r>
              <a:rPr lang="en-US" altLang="zh-CN" sz="1000" b="1">
                <a:latin typeface="+mn-lt"/>
                <a:ea typeface="+mn-ea"/>
              </a:rPr>
              <a:t>delegates most responsibilities to </a:t>
            </a:r>
            <a:r>
              <a:rPr lang="en-US" altLang="zh-CN" sz="1000" b="1" smtClean="0">
                <a:latin typeface="+mn-lt"/>
                <a:ea typeface="+mn-ea"/>
              </a:rPr>
              <a:t>level 1, </a:t>
            </a:r>
            <a:r>
              <a:rPr lang="en-US" altLang="zh-CN" sz="1000">
                <a:latin typeface="+mn-lt"/>
                <a:ea typeface="+mn-ea"/>
              </a:rPr>
              <a:t>including marketing </a:t>
            </a:r>
            <a:r>
              <a:rPr lang="en-US" altLang="zh-CN" sz="1000" smtClean="0">
                <a:latin typeface="+mn-lt"/>
                <a:ea typeface="+mn-ea"/>
              </a:rPr>
              <a:t>and managing level 2 distributors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64194" name="Rectangle 2" hidden="1"/>
          <p:cNvGraphicFramePr>
            <a:graphicFrameLocks noChangeAspect="1"/>
          </p:cNvGraphicFramePr>
          <p:nvPr/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2" name="think-cell Slide" r:id="rId2" imgW="158750" imgH="158750" progId="TCLayout.ActiveDocument.1">
                  <p:embed/>
                </p:oleObj>
              </mc:Choice>
              <mc:Fallback>
                <p:oleObj name="think-cell Slide" r:id="rId2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" name="矩形 103" hidden="1"/>
          <p:cNvSpPr/>
          <p:nvPr>
            <p:custDataLst>
              <p:tags r:id="rId4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altLang="zh-CN" sz="1200" smtClean="0">
                <a:latin typeface="Arial"/>
                <a:ea typeface="宋体"/>
                <a:sym typeface="Arial"/>
              </a:rPr>
              <a:t> </a:t>
            </a:r>
            <a:endParaRPr lang="zh-CN" altLang="en-US" sz="1200">
              <a:latin typeface="Arial"/>
              <a:ea typeface="宋体"/>
              <a:sym typeface="Arial"/>
            </a:endParaRPr>
          </a:p>
        </p:txBody>
      </p:sp>
      <p:sp>
        <p:nvSpPr>
          <p:cNvPr id="31" name="矩形 30"/>
          <p:cNvSpPr/>
          <p:nvPr>
            <p:custDataLst>
              <p:tags r:id="rId5"/>
            </p:custDataLst>
          </p:nvPr>
        </p:nvSpPr>
        <p:spPr>
          <a:xfrm>
            <a:off x="168275" y="927100"/>
            <a:ext cx="6996113" cy="319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solidFill>
                  <a:schemeClr val="tx1"/>
                </a:solidFill>
                <a:cs typeface="Arial" pitchFamily="34" charset="0"/>
              </a:rPr>
              <a:t>Conventional </a:t>
            </a:r>
            <a:r>
              <a:rPr lang="en-US" altLang="zh-CN" sz="1200" b="1" smtClean="0">
                <a:solidFill>
                  <a:schemeClr val="tx1"/>
                </a:solidFill>
                <a:cs typeface="Arial" pitchFamily="34" charset="0"/>
              </a:rPr>
              <a:t>products </a:t>
            </a:r>
            <a:r>
              <a:rPr lang="en-US" altLang="zh-CN" sz="1200" smtClean="0">
                <a:solidFill>
                  <a:schemeClr val="tx1"/>
                </a:solidFill>
                <a:cs typeface="Arial" pitchFamily="34" charset="0"/>
              </a:rPr>
              <a:t>(RMB, 2011) </a:t>
            </a:r>
            <a:endParaRPr lang="zh-CN" altLang="en-US" sz="1200">
              <a:solidFill>
                <a:schemeClr val="tx1"/>
              </a:solidFill>
              <a:cs typeface="Arial" pitchFamily="34" charset="0"/>
            </a:endParaRPr>
          </a:p>
        </p:txBody>
      </p:sp>
      <p:sp>
        <p:nvSpPr>
          <p:cNvPr id="62" name="矩形 61"/>
          <p:cNvSpPr/>
          <p:nvPr>
            <p:custDataLst>
              <p:tags r:id="rId6"/>
            </p:custDataLst>
          </p:nvPr>
        </p:nvSpPr>
        <p:spPr>
          <a:xfrm>
            <a:off x="168275" y="4283075"/>
            <a:ext cx="6996113" cy="319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solidFill>
                  <a:schemeClr val="tx1"/>
                </a:solidFill>
                <a:cs typeface="Arial" pitchFamily="34" charset="0"/>
              </a:rPr>
              <a:t>Safety </a:t>
            </a:r>
            <a:r>
              <a:rPr lang="en-US" altLang="zh-CN" sz="1200" b="1" smtClean="0">
                <a:solidFill>
                  <a:schemeClr val="tx1"/>
                </a:solidFill>
                <a:cs typeface="Arial" pitchFamily="34" charset="0"/>
              </a:rPr>
              <a:t>products </a:t>
            </a:r>
            <a:r>
              <a:rPr lang="en-US" altLang="zh-CN" sz="1200" smtClean="0">
                <a:solidFill>
                  <a:schemeClr val="tx1"/>
                </a:solidFill>
                <a:cs typeface="Arial" pitchFamily="34" charset="0"/>
              </a:rPr>
              <a:t>(RMB, 2011) </a:t>
            </a:r>
            <a:endParaRPr lang="zh-CN" altLang="en-US" sz="1200" smtClean="0">
              <a:solidFill>
                <a:schemeClr val="tx1"/>
              </a:solidFill>
              <a:cs typeface="Arial" pitchFamily="34" charset="0"/>
            </a:endParaRPr>
          </a:p>
        </p:txBody>
      </p:sp>
      <p:sp>
        <p:nvSpPr>
          <p:cNvPr id="264202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122238" y="234950"/>
            <a:ext cx="8793162" cy="584200"/>
          </a:xfrm>
        </p:spPr>
        <p:txBody>
          <a:bodyPr/>
          <a:lstStyle/>
          <a:p>
            <a:pPr eaLnBrk="1" hangingPunct="1"/>
            <a:r>
              <a:rPr lang="en-US" altLang="zh-CN" smtClean="0"/>
              <a:t>We see an average ~40% level 1 markup to encourage distributors to open new hospitals accounts and cover the promotion costs at hospitals</a:t>
            </a:r>
            <a:endParaRPr lang="zh-CN" altLang="en-US" smtClean="0"/>
          </a:p>
        </p:txBody>
      </p:sp>
      <p:sp>
        <p:nvSpPr>
          <p:cNvPr id="264203" name="Rectangle 12"/>
          <p:cNvSpPr>
            <a:spLocks noGrp="1" noChangeArrowheads="1"/>
          </p:cNvSpPr>
          <p:nvPr>
            <p:ph type="sldNum" sz="quarter" idx="10"/>
            <p:custDataLst>
              <p:tags r:id="rId8"/>
            </p:custDataLst>
          </p:nvPr>
        </p:nvSpPr>
        <p:spPr>
          <a:noFill/>
        </p:spPr>
        <p:txBody>
          <a:bodyPr/>
          <a:lstStyle/>
          <a:p>
            <a:pPr defTabSz="933450"/>
            <a:fld id="{09ADCDE7-72A2-4834-98D0-47C900200928}" type="slidenum">
              <a:rPr lang="en-US" altLang="zh-CN"/>
              <a:pPr defTabSz="933450"/>
              <a:t>12</a:t>
            </a:fld>
            <a:r>
              <a:rPr lang="en-US" altLang="zh-CN"/>
              <a:t> </a:t>
            </a:r>
          </a:p>
        </p:txBody>
      </p:sp>
      <p:cxnSp>
        <p:nvCxnSpPr>
          <p:cNvPr id="114" name="直接连接符 113"/>
          <p:cNvCxnSpPr/>
          <p:nvPr>
            <p:custDataLst>
              <p:tags r:id="rId9"/>
            </p:custDataLst>
          </p:nvPr>
        </p:nvCxnSpPr>
        <p:spPr bwMode="auto">
          <a:xfrm>
            <a:off x="6024562" y="1514475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直接连接符 95"/>
          <p:cNvCxnSpPr/>
          <p:nvPr>
            <p:custDataLst>
              <p:tags r:id="rId10"/>
            </p:custDataLst>
          </p:nvPr>
        </p:nvCxnSpPr>
        <p:spPr bwMode="auto">
          <a:xfrm>
            <a:off x="5186362" y="1514475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直接连接符 94"/>
          <p:cNvCxnSpPr/>
          <p:nvPr>
            <p:custDataLst>
              <p:tags r:id="rId11"/>
            </p:custDataLst>
          </p:nvPr>
        </p:nvCxnSpPr>
        <p:spPr bwMode="auto">
          <a:xfrm>
            <a:off x="4357687" y="1600200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直接连接符 93"/>
          <p:cNvCxnSpPr/>
          <p:nvPr>
            <p:custDataLst>
              <p:tags r:id="rId12"/>
            </p:custDataLst>
          </p:nvPr>
        </p:nvCxnSpPr>
        <p:spPr bwMode="auto">
          <a:xfrm>
            <a:off x="3519487" y="1628775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直接连接符 92"/>
          <p:cNvCxnSpPr/>
          <p:nvPr>
            <p:custDataLst>
              <p:tags r:id="rId13"/>
            </p:custDataLst>
          </p:nvPr>
        </p:nvCxnSpPr>
        <p:spPr bwMode="auto">
          <a:xfrm>
            <a:off x="2690812" y="1657350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4"/>
            </p:custDataLst>
          </p:nvPr>
        </p:nvCxnSpPr>
        <p:spPr bwMode="auto">
          <a:xfrm>
            <a:off x="1852612" y="1685925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64195" name="Object 5"/>
          <p:cNvGraphicFramePr>
            <a:graphicFrameLocks noChangeAspect="1"/>
          </p:cNvGraphicFramePr>
          <p:nvPr/>
        </p:nvGraphicFramePr>
        <p:xfrm>
          <a:off x="1052512" y="1162050"/>
          <a:ext cx="6029399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3" name="图表" r:id="rId15" imgW="6029399" imgH="914535" progId="MSGraph.Chart.8">
                  <p:embed/>
                </p:oleObj>
              </mc:Choice>
              <mc:Fallback>
                <p:oleObj name="图表" r:id="rId15" imgW="6029399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6"/>
                      <a:stretch>
                        <a:fillRect/>
                      </a:stretch>
                    </p:blipFill>
                    <p:spPr>
                      <a:xfrm>
                        <a:off x="1052512" y="1162050"/>
                        <a:ext cx="6029399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3" name="矩形 112"/>
          <p:cNvSpPr/>
          <p:nvPr>
            <p:custDataLst>
              <p:tags r:id="rId17"/>
            </p:custDataLst>
          </p:nvPr>
        </p:nvSpPr>
        <p:spPr bwMode="auto">
          <a:xfrm>
            <a:off x="5424487" y="1511300"/>
            <a:ext cx="600075" cy="63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9" name="矩形 228"/>
          <p:cNvSpPr/>
          <p:nvPr>
            <p:custDataLst>
              <p:tags r:id="rId18"/>
            </p:custDataLst>
          </p:nvPr>
        </p:nvSpPr>
        <p:spPr bwMode="auto">
          <a:xfrm>
            <a:off x="6269037" y="2039937"/>
            <a:ext cx="577850" cy="365125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2BDEFB3B-D460-41B9-BF64-073F2787813F}" type="datetime'P''''''rice'' ''''''t''''''o'''' ''''h''''o''spita''''l'' 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Price to hospital 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12" name="矩形 111"/>
          <p:cNvSpPr/>
          <p:nvPr>
            <p:custDataLst>
              <p:tags r:id="rId19"/>
            </p:custDataLst>
          </p:nvPr>
        </p:nvSpPr>
        <p:spPr bwMode="auto">
          <a:xfrm>
            <a:off x="5443537" y="2039937"/>
            <a:ext cx="560387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41D51738-47FE-4623-A81D-A27C610953F4}" type="datetime'''''''''R''''''e''b''''''''''''''a''''''''''''''''t''e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Rebate</a:t>
            </a:fld>
            <a:r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*</a:t>
            </a:r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27" name="矩形 226"/>
          <p:cNvSpPr/>
          <p:nvPr>
            <p:custDataLst>
              <p:tags r:id="rId20"/>
            </p:custDataLst>
          </p:nvPr>
        </p:nvSpPr>
        <p:spPr bwMode="auto">
          <a:xfrm>
            <a:off x="4551362" y="2039937"/>
            <a:ext cx="679450" cy="365125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D663D532-BFCC-40D2-9997-E1DE535DDAE9}" type="datetime'Sal''e''''''''s''/'''''' ''mar''''''ke''''ti''''''n''g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Sales/ marketing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141" name="矩形 140"/>
          <p:cNvSpPr/>
          <p:nvPr>
            <p:custDataLst>
              <p:tags r:id="rId21"/>
            </p:custDataLst>
          </p:nvPr>
        </p:nvSpPr>
        <p:spPr bwMode="auto">
          <a:xfrm>
            <a:off x="4764087" y="1460500"/>
            <a:ext cx="252412" cy="182562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A2DBB512-B832-41C5-8F8E-81F7E8A1BFC1}" type="datetime'''''''''''''''''2''''''''''.''''9''''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2.9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26" name="矩形 225"/>
          <p:cNvSpPr/>
          <p:nvPr>
            <p:custDataLst>
              <p:tags r:id="rId22"/>
            </p:custDataLst>
          </p:nvPr>
        </p:nvSpPr>
        <p:spPr bwMode="auto">
          <a:xfrm>
            <a:off x="3756025" y="2039937"/>
            <a:ext cx="6032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6D8DA2E5-31B5-461B-88C5-A1CDCC24B54F}" type="datetime'''L''o''''''g''''i''s''''''''t''''''''''i''''''''''cs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Logistics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140" name="矩形 139"/>
          <p:cNvSpPr/>
          <p:nvPr>
            <p:custDataLst>
              <p:tags r:id="rId23"/>
            </p:custDataLst>
          </p:nvPr>
        </p:nvSpPr>
        <p:spPr bwMode="auto">
          <a:xfrm>
            <a:off x="3930650" y="1517650"/>
            <a:ext cx="252412" cy="182562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2C7DDBC5-0AD2-4CB6-B07A-5927FF3D254D}" type="datetime'1''''''''''''''''''.''''''''''''1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1.1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139" name="矩形 138"/>
          <p:cNvSpPr/>
          <p:nvPr>
            <p:custDataLst>
              <p:tags r:id="rId24"/>
            </p:custDataLst>
          </p:nvPr>
        </p:nvSpPr>
        <p:spPr bwMode="auto">
          <a:xfrm>
            <a:off x="3097212" y="1546225"/>
            <a:ext cx="252412" cy="182562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B07C9FC6-36FE-4CF8-AC0F-A864F139B6BA}" type="datetime'''''''''''''''''''1''''''''''''''''''''''''''''''''''.''1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1.1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23" name="矩形 222"/>
          <p:cNvSpPr/>
          <p:nvPr>
            <p:custDataLst>
              <p:tags r:id="rId25"/>
            </p:custDataLst>
          </p:nvPr>
        </p:nvSpPr>
        <p:spPr bwMode="auto">
          <a:xfrm>
            <a:off x="2235200" y="2039937"/>
            <a:ext cx="309562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C5D8BE85-8AB0-47A8-912D-647F3AC3E8DE}" type="datetime'''V''A''''''''''''''''''''''''''T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VAT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136" name="矩形 135"/>
          <p:cNvSpPr/>
          <p:nvPr>
            <p:custDataLst>
              <p:tags r:id="rId26"/>
            </p:custDataLst>
          </p:nvPr>
        </p:nvSpPr>
        <p:spPr bwMode="auto">
          <a:xfrm>
            <a:off x="2263775" y="1574800"/>
            <a:ext cx="252412" cy="182562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5A99FAED-3D3E-4A05-8974-72B3A38C282E}" type="datetime'''''''''''''''1''''''''''''''''''''''.''''''''''0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1.0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22" name="矩形 221"/>
          <p:cNvSpPr/>
          <p:nvPr>
            <p:custDataLst>
              <p:tags r:id="rId27"/>
            </p:custDataLst>
          </p:nvPr>
        </p:nvSpPr>
        <p:spPr bwMode="auto">
          <a:xfrm>
            <a:off x="1208087" y="2039937"/>
            <a:ext cx="69850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E1573D32-E7E8-4174-8ED9-5A66BE548CA5}" type="datetime'''''''Ex-''f''a''c''''''''''t''''''''''''o''''''r''''y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Ex-factory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cxnSp>
        <p:nvCxnSpPr>
          <p:cNvPr id="128" name="直接连接符 127"/>
          <p:cNvCxnSpPr/>
          <p:nvPr>
            <p:custDataLst>
              <p:tags r:id="rId28"/>
            </p:custDataLst>
          </p:nvPr>
        </p:nvCxnSpPr>
        <p:spPr bwMode="auto">
          <a:xfrm>
            <a:off x="6021387" y="4843462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29"/>
            </p:custDataLst>
          </p:nvPr>
        </p:nvCxnSpPr>
        <p:spPr bwMode="auto">
          <a:xfrm>
            <a:off x="5183187" y="4843462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99"/>
          <p:cNvCxnSpPr/>
          <p:nvPr>
            <p:custDataLst>
              <p:tags r:id="rId30"/>
            </p:custDataLst>
          </p:nvPr>
        </p:nvCxnSpPr>
        <p:spPr bwMode="auto">
          <a:xfrm>
            <a:off x="4344987" y="4910137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/>
          <p:cNvCxnSpPr/>
          <p:nvPr>
            <p:custDataLst>
              <p:tags r:id="rId31"/>
            </p:custDataLst>
          </p:nvPr>
        </p:nvCxnSpPr>
        <p:spPr bwMode="auto">
          <a:xfrm>
            <a:off x="3516312" y="4938712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/>
          <p:cNvCxnSpPr/>
          <p:nvPr>
            <p:custDataLst>
              <p:tags r:id="rId32"/>
            </p:custDataLst>
          </p:nvPr>
        </p:nvCxnSpPr>
        <p:spPr bwMode="auto">
          <a:xfrm>
            <a:off x="2678112" y="4967287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33"/>
            </p:custDataLst>
          </p:nvPr>
        </p:nvCxnSpPr>
        <p:spPr bwMode="auto">
          <a:xfrm>
            <a:off x="1839912" y="4995862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7" name="矩形 126"/>
          <p:cNvSpPr/>
          <p:nvPr>
            <p:custDataLst>
              <p:tags r:id="rId34"/>
            </p:custDataLst>
          </p:nvPr>
        </p:nvSpPr>
        <p:spPr bwMode="auto">
          <a:xfrm>
            <a:off x="5421312" y="4840287"/>
            <a:ext cx="600075" cy="63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64196" name="Object 4"/>
          <p:cNvGraphicFramePr>
            <a:graphicFrameLocks noChangeAspect="1"/>
          </p:cNvGraphicFramePr>
          <p:nvPr/>
        </p:nvGraphicFramePr>
        <p:xfrm>
          <a:off x="1030287" y="4491037"/>
          <a:ext cx="6058013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4" name="图表" r:id="rId35" imgW="6058013" imgH="914535" progId="MSGraph.Chart.8">
                  <p:embed/>
                </p:oleObj>
              </mc:Choice>
              <mc:Fallback>
                <p:oleObj name="图表" r:id="rId35" imgW="6058013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6"/>
                      <a:stretch>
                        <a:fillRect/>
                      </a:stretch>
                    </p:blipFill>
                    <p:spPr>
                      <a:xfrm>
                        <a:off x="1030287" y="4491037"/>
                        <a:ext cx="6058013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2" name="矩形 241"/>
          <p:cNvSpPr/>
          <p:nvPr>
            <p:custDataLst>
              <p:tags r:id="rId37"/>
            </p:custDataLst>
          </p:nvPr>
        </p:nvSpPr>
        <p:spPr bwMode="auto">
          <a:xfrm>
            <a:off x="6270625" y="5321300"/>
            <a:ext cx="577850" cy="365125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543942EC-2BB2-4E26-B140-D3F014ABC05A}" type="datetime'P''ric''e ''to ''hosp''''i''t''''''''''''''''''''''''al'' 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Price to hospital 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26" name="矩形 125"/>
          <p:cNvSpPr/>
          <p:nvPr>
            <p:custDataLst>
              <p:tags r:id="rId38"/>
            </p:custDataLst>
          </p:nvPr>
        </p:nvSpPr>
        <p:spPr bwMode="auto">
          <a:xfrm>
            <a:off x="5470525" y="5321300"/>
            <a:ext cx="5016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8A13569F-5091-4165-98E6-586B00C25067}" type="datetime'''''''''Re''''''b''''''''''''''''a''''t''''e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Rebate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37" name="矩形 236"/>
          <p:cNvSpPr/>
          <p:nvPr>
            <p:custDataLst>
              <p:tags r:id="rId39"/>
            </p:custDataLst>
          </p:nvPr>
        </p:nvSpPr>
        <p:spPr bwMode="auto">
          <a:xfrm>
            <a:off x="4543425" y="5321300"/>
            <a:ext cx="679450" cy="365125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EA7FE3A6-A405-451A-9352-1D10CCBAE772}" type="datetime'''''''Sa''''''''l''e''s''/ ma''rk''''e''''t''''i''''''n''g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Sales/ marketing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211" name="矩形 210"/>
          <p:cNvSpPr/>
          <p:nvPr>
            <p:custDataLst>
              <p:tags r:id="rId40"/>
            </p:custDataLst>
          </p:nvPr>
        </p:nvSpPr>
        <p:spPr bwMode="auto">
          <a:xfrm>
            <a:off x="4756150" y="4779962"/>
            <a:ext cx="252412" cy="182562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05A5B816-F8F1-477A-8457-CA33147515F4}" type="datetime'''''''''''''''6''''''''''.''''6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6.6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35" name="矩形 234"/>
          <p:cNvSpPr/>
          <p:nvPr>
            <p:custDataLst>
              <p:tags r:id="rId41"/>
            </p:custDataLst>
          </p:nvPr>
        </p:nvSpPr>
        <p:spPr bwMode="auto">
          <a:xfrm>
            <a:off x="3748087" y="5321300"/>
            <a:ext cx="6032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B14B83D2-4476-41F2-A670-F3FB1A9D4941}" type="datetime'L''''o''g''''''ist''''''i''''''''''''''''c''''''''''''s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Logistics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210" name="矩形 209"/>
          <p:cNvSpPr/>
          <p:nvPr>
            <p:custDataLst>
              <p:tags r:id="rId42"/>
            </p:custDataLst>
          </p:nvPr>
        </p:nvSpPr>
        <p:spPr bwMode="auto">
          <a:xfrm>
            <a:off x="3922712" y="4827587"/>
            <a:ext cx="252412" cy="182562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7E56C3A2-93D5-4814-BB38-F5923F1B7EB7}" type="datetime'''''''2''.''''''''''''''''''''''''''''5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2.5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209" name="矩形 208"/>
          <p:cNvSpPr/>
          <p:nvPr>
            <p:custDataLst>
              <p:tags r:id="rId43"/>
            </p:custDataLst>
          </p:nvPr>
        </p:nvSpPr>
        <p:spPr bwMode="auto">
          <a:xfrm>
            <a:off x="3089275" y="4856162"/>
            <a:ext cx="252412" cy="182562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32DA814D-A07C-4C64-B374-81860CDD9052}" type="datetime'''''''''''''''''2''''''''.''''''''''5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2.5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32" name="矩形 231"/>
          <p:cNvSpPr/>
          <p:nvPr>
            <p:custDataLst>
              <p:tags r:id="rId44"/>
            </p:custDataLst>
          </p:nvPr>
        </p:nvSpPr>
        <p:spPr bwMode="auto">
          <a:xfrm>
            <a:off x="2222500" y="5321300"/>
            <a:ext cx="309562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FCDFC951-CD8A-4689-B15F-85E17F43B757}" type="datetime'''''V''''''A''''''''''''''''T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VAT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200" name="矩形 199"/>
          <p:cNvSpPr/>
          <p:nvPr>
            <p:custDataLst>
              <p:tags r:id="rId45"/>
            </p:custDataLst>
          </p:nvPr>
        </p:nvSpPr>
        <p:spPr bwMode="auto">
          <a:xfrm>
            <a:off x="2251075" y="4884737"/>
            <a:ext cx="252412" cy="182562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71F61378-C595-4ECD-9DF4-BCBECD5C9305}" type="datetime'2''''.''''''''''''''''''''''''''''''''''4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2.4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30" name="矩形 229"/>
          <p:cNvSpPr/>
          <p:nvPr>
            <p:custDataLst>
              <p:tags r:id="rId46"/>
            </p:custDataLst>
          </p:nvPr>
        </p:nvSpPr>
        <p:spPr bwMode="auto">
          <a:xfrm>
            <a:off x="1190625" y="5321300"/>
            <a:ext cx="69850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C143C604-CDA6-43A6-9B93-8293A8D8A1FE}" type="datetime'''''''''E''''''''''x''''''''''''''-fa''''ct''or''''y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Ex-factory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64230" name="Rectangle 14"/>
          <p:cNvSpPr>
            <a:spLocks noChangeArrowheads="1"/>
          </p:cNvSpPr>
          <p:nvPr>
            <p:custDataLst>
              <p:tags r:id="rId47"/>
            </p:custDataLst>
          </p:nvPr>
        </p:nvSpPr>
        <p:spPr bwMode="auto">
          <a:xfrm>
            <a:off x="7356475" y="1360653"/>
            <a:ext cx="1574800" cy="417806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2875" lvl="1" indent="-142875" defTabSz="893763">
              <a:spcBef>
                <a:spcPts val="300"/>
              </a:spcBef>
              <a:buClr>
                <a:schemeClr val="tx2"/>
              </a:buClr>
              <a:buSzPct val="125000"/>
              <a:buFont typeface="Arial"/>
              <a:buChar char="•"/>
            </a:pPr>
            <a:r>
              <a:rPr lang="en-US" altLang="zh-CN" sz="1200" b="1">
                <a:cs typeface="Arial"/>
              </a:rPr>
              <a:t>High markup offered to </a:t>
            </a:r>
            <a:r>
              <a:rPr lang="en-US" altLang="zh-CN" sz="1200" b="1" smtClean="0">
                <a:cs typeface="Arial"/>
              </a:rPr>
              <a:t>level 1 when they cover hospitals directly </a:t>
            </a:r>
            <a:r>
              <a:rPr lang="en-US" altLang="zh-CN" sz="1200" smtClean="0">
                <a:cs typeface="Arial"/>
              </a:rPr>
              <a:t>(~40</a:t>
            </a:r>
            <a:r>
              <a:rPr lang="en-US" altLang="zh-CN" sz="1200">
                <a:cs typeface="Arial"/>
              </a:rPr>
              <a:t>% </a:t>
            </a:r>
            <a:r>
              <a:rPr lang="en-US" altLang="zh-CN" sz="1200" smtClean="0">
                <a:cs typeface="Arial"/>
              </a:rPr>
              <a:t>markup) </a:t>
            </a:r>
            <a:endParaRPr lang="en-US" altLang="zh-CN" sz="1200">
              <a:cs typeface="Arial"/>
            </a:endParaRPr>
          </a:p>
          <a:p>
            <a:pPr marL="142875" lvl="1" indent="-142875" defTabSz="893763">
              <a:spcBef>
                <a:spcPts val="300"/>
              </a:spcBef>
              <a:buClr>
                <a:schemeClr val="tx2"/>
              </a:buClr>
              <a:buSzPct val="125000"/>
              <a:buFont typeface="Arial"/>
              <a:buChar char="•"/>
            </a:pPr>
            <a:r>
              <a:rPr lang="en-US" altLang="zh-CN" sz="1200" b="1" smtClean="0">
                <a:cs typeface="Arial"/>
              </a:rPr>
              <a:t>The amount of interest of cash pre-payment is related to payment </a:t>
            </a:r>
            <a:r>
              <a:rPr lang="en-US" altLang="zh-CN" sz="1200" b="1" smtClean="0"/>
              <a:t>period </a:t>
            </a:r>
            <a:r>
              <a:rPr lang="en-US" altLang="zh-CN" sz="1200" smtClean="0"/>
              <a:t>of distributor with hospital (typically 3-6 months)</a:t>
            </a:r>
            <a:endParaRPr lang="en-US" altLang="zh-CN" sz="1200" b="1" smtClean="0">
              <a:cs typeface="Arial"/>
            </a:endParaRPr>
          </a:p>
          <a:p>
            <a:pPr marL="142875" lvl="1" indent="-142875" defTabSz="893763">
              <a:spcBef>
                <a:spcPts val="300"/>
              </a:spcBef>
              <a:buClr>
                <a:schemeClr val="tx2"/>
              </a:buClr>
              <a:buSzPct val="125000"/>
              <a:buFont typeface="Arial"/>
              <a:buChar char="•"/>
            </a:pPr>
            <a:r>
              <a:rPr lang="en-US" altLang="zh-CN" sz="1200" smtClean="0">
                <a:cs typeface="Arial"/>
              </a:rPr>
              <a:t>Rebate contributes substantially to distributor profit</a:t>
            </a:r>
          </a:p>
          <a:p>
            <a:pPr marL="142875" lvl="1" indent="-142875" defTabSz="893763">
              <a:spcBef>
                <a:spcPts val="300"/>
              </a:spcBef>
              <a:buClr>
                <a:schemeClr val="tx2"/>
              </a:buClr>
              <a:buSzPct val="125000"/>
              <a:buFont typeface="Arial"/>
              <a:buChar char="•"/>
            </a:pPr>
            <a:r>
              <a:rPr lang="en-US" altLang="zh-CN" sz="1200" smtClean="0">
                <a:cs typeface="Arial"/>
              </a:rPr>
              <a:t>For small local companies (e.g., Linhua), </a:t>
            </a:r>
            <a:r>
              <a:rPr lang="en-US" altLang="zh-CN" sz="1200" b="1" smtClean="0">
                <a:cs typeface="Arial"/>
              </a:rPr>
              <a:t>distributors who can take more inventories get larger markup</a:t>
            </a:r>
          </a:p>
        </p:txBody>
      </p:sp>
      <p:pic>
        <p:nvPicPr>
          <p:cNvPr id="264269" name="Picture 4" descr="http://t2.gstatic.com/images?q=tbn:ANd9GcTmIBqaB6JK9tchf6RJWuWnyu9SMPwJJbJR_TRxhjNcp0SXQCs9_A"/>
          <p:cNvPicPr>
            <a:picLocks noChangeAspect="1" noChangeArrowheads="1"/>
          </p:cNvPicPr>
          <p:nvPr>
            <p:custDataLst>
              <p:tags r:id="rId49"/>
            </p:custDataLst>
          </p:nvPr>
        </p:nvPicPr>
        <p:blipFill>
          <a:blip r:embed="rId48"/>
          <a:stretch>
            <a:fillRect/>
          </a:stretch>
        </p:blipFill>
        <p:spPr bwMode="auto">
          <a:xfrm>
            <a:off x="295275" y="1717675"/>
            <a:ext cx="863600" cy="23495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</a:ln>
        </p:spPr>
      </p:pic>
      <p:pic>
        <p:nvPicPr>
          <p:cNvPr id="264270" name="Picture 9"/>
          <p:cNvPicPr>
            <a:picLocks noChangeAspect="1" noChangeArrowheads="1"/>
          </p:cNvPicPr>
          <p:nvPr>
            <p:custDataLst>
              <p:tags r:id="rId51"/>
            </p:custDataLst>
          </p:nvPr>
        </p:nvPicPr>
        <p:blipFill>
          <a:blip r:embed="rId50"/>
          <a:stretch>
            <a:fillRect/>
          </a:stretch>
        </p:blipFill>
        <p:spPr bwMode="auto">
          <a:xfrm>
            <a:off x="295275" y="3079750"/>
            <a:ext cx="863600" cy="24765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</a:ln>
        </p:spPr>
      </p:pic>
      <p:pic>
        <p:nvPicPr>
          <p:cNvPr id="264272" name="Picture 4" descr="http://t2.gstatic.com/images?q=tbn:ANd9GcTmIBqaB6JK9tchf6RJWuWnyu9SMPwJJbJR_TRxhjNcp0SXQCs9_A"/>
          <p:cNvPicPr>
            <a:picLocks noChangeAspect="1" noChangeArrowheads="1"/>
          </p:cNvPicPr>
          <p:nvPr>
            <p:custDataLst>
              <p:tags r:id="rId52"/>
            </p:custDataLst>
          </p:nvPr>
        </p:nvPicPr>
        <p:blipFill>
          <a:blip r:embed="rId48"/>
          <a:stretch>
            <a:fillRect/>
          </a:stretch>
        </p:blipFill>
        <p:spPr bwMode="auto">
          <a:xfrm>
            <a:off x="295275" y="4992687"/>
            <a:ext cx="863600" cy="23495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</a:ln>
        </p:spPr>
      </p:pic>
      <p:sp>
        <p:nvSpPr>
          <p:cNvPr id="201" name="椭圆 200"/>
          <p:cNvSpPr/>
          <p:nvPr>
            <p:custDataLst>
              <p:tags r:id="rId53"/>
            </p:custDataLst>
          </p:nvPr>
        </p:nvSpPr>
        <p:spPr bwMode="auto">
          <a:xfrm>
            <a:off x="1370013" y="3957637"/>
            <a:ext cx="576262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latin typeface="+mj-lt"/>
                <a:ea typeface="+mj-ea"/>
              </a:rPr>
              <a:t>~60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202" name="椭圆 201"/>
          <p:cNvSpPr/>
          <p:nvPr>
            <p:custDataLst>
              <p:tags r:id="rId54"/>
            </p:custDataLst>
          </p:nvPr>
        </p:nvSpPr>
        <p:spPr bwMode="auto">
          <a:xfrm>
            <a:off x="2170509" y="3957637"/>
            <a:ext cx="576262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latin typeface="+mj-lt"/>
                <a:ea typeface="+mj-ea"/>
              </a:rPr>
              <a:t>~7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203" name="椭圆 202"/>
          <p:cNvSpPr/>
          <p:nvPr>
            <p:custDataLst>
              <p:tags r:id="rId55"/>
            </p:custDataLst>
          </p:nvPr>
        </p:nvSpPr>
        <p:spPr bwMode="auto">
          <a:xfrm>
            <a:off x="2971005" y="3957637"/>
            <a:ext cx="576263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j-lt"/>
                <a:ea typeface="+mj-ea"/>
              </a:rPr>
              <a:t>~10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204" name="椭圆 203"/>
          <p:cNvSpPr/>
          <p:nvPr>
            <p:custDataLst>
              <p:tags r:id="rId56"/>
            </p:custDataLst>
          </p:nvPr>
        </p:nvSpPr>
        <p:spPr bwMode="auto">
          <a:xfrm>
            <a:off x="3771502" y="3957637"/>
            <a:ext cx="576263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j-lt"/>
                <a:ea typeface="+mj-ea"/>
              </a:rPr>
              <a:t>~7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205" name="椭圆 204"/>
          <p:cNvSpPr/>
          <p:nvPr>
            <p:custDataLst>
              <p:tags r:id="rId57"/>
            </p:custDataLst>
          </p:nvPr>
        </p:nvSpPr>
        <p:spPr bwMode="auto">
          <a:xfrm>
            <a:off x="4572000" y="3957637"/>
            <a:ext cx="576262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j-lt"/>
                <a:ea typeface="+mj-ea"/>
              </a:rPr>
              <a:t>~16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207" name="TextBox 206"/>
          <p:cNvSpPr txBox="1"/>
          <p:nvPr>
            <p:custDataLst>
              <p:tags r:id="rId58"/>
            </p:custDataLst>
          </p:nvPr>
        </p:nvSpPr>
        <p:spPr>
          <a:xfrm>
            <a:off x="290513" y="3816350"/>
            <a:ext cx="1008062" cy="369887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latin typeface="+mj-lt"/>
                <a:ea typeface="+mn-ea"/>
              </a:rPr>
              <a:t>As % of hospital price</a:t>
            </a:r>
          </a:p>
        </p:txBody>
      </p:sp>
      <p:sp>
        <p:nvSpPr>
          <p:cNvPr id="215" name="椭圆 214"/>
          <p:cNvSpPr/>
          <p:nvPr>
            <p:custDataLst>
              <p:tags r:id="rId59"/>
            </p:custDataLst>
          </p:nvPr>
        </p:nvSpPr>
        <p:spPr bwMode="auto">
          <a:xfrm>
            <a:off x="6356350" y="3957637"/>
            <a:ext cx="576263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latin typeface="+mj-lt"/>
                <a:ea typeface="+mj-ea"/>
              </a:rPr>
              <a:t>100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248" name="圆角矩形 247"/>
          <p:cNvSpPr/>
          <p:nvPr>
            <p:custDataLst>
              <p:tags r:id="rId60"/>
            </p:custDataLst>
          </p:nvPr>
        </p:nvSpPr>
        <p:spPr>
          <a:xfrm>
            <a:off x="7286625" y="928688"/>
            <a:ext cx="1708150" cy="5256000"/>
          </a:xfrm>
          <a:prstGeom prst="roundRect">
            <a:avLst>
              <a:gd name="adj" fmla="val 0"/>
            </a:avLst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352" tIns="45677" rIns="91352" bIns="4567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200">
              <a:solidFill>
                <a:schemeClr val="tx1"/>
              </a:solidFill>
              <a:cs typeface="Arial" pitchFamily="34" charset="0"/>
            </a:endParaRPr>
          </a:p>
        </p:txBody>
      </p:sp>
      <p:cxnSp>
        <p:nvCxnSpPr>
          <p:cNvPr id="250" name="直接连接符 58"/>
          <p:cNvCxnSpPr/>
          <p:nvPr>
            <p:custDataLst>
              <p:tags r:id="rId61"/>
            </p:custDataLst>
          </p:nvPr>
        </p:nvCxnSpPr>
        <p:spPr bwMode="auto">
          <a:xfrm>
            <a:off x="7356475" y="1302921"/>
            <a:ext cx="1558925" cy="0"/>
          </a:xfrm>
          <a:prstGeom prst="line">
            <a:avLst/>
          </a:prstGeom>
          <a:gradFill rotWithShape="0">
            <a:gsLst>
              <a:gs pos="0">
                <a:schemeClr val="bg1">
                  <a:gamma/>
                  <a:shade val="85882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85882"/>
                  <a:invGamma/>
                </a:schemeClr>
              </a:gs>
            </a:gsLst>
            <a:lin ang="5400000" scaled="1"/>
          </a:gradFill>
          <a:ln w="9525" cap="flat" cmpd="sng" algn="ctr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52" name="圆角矩形 251"/>
          <p:cNvSpPr/>
          <p:nvPr>
            <p:custDataLst>
              <p:tags r:id="rId62"/>
            </p:custDataLst>
          </p:nvPr>
        </p:nvSpPr>
        <p:spPr>
          <a:xfrm>
            <a:off x="160338" y="928688"/>
            <a:ext cx="7004050" cy="5256000"/>
          </a:xfrm>
          <a:prstGeom prst="roundRect">
            <a:avLst>
              <a:gd name="adj" fmla="val 0"/>
            </a:avLst>
          </a:prstGeom>
          <a:noFill/>
          <a:ln w="952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352" tIns="45677" rIns="91352" bIns="4567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200">
              <a:solidFill>
                <a:schemeClr val="tx1"/>
              </a:solidFill>
              <a:cs typeface="Arial" pitchFamily="34" charset="0"/>
            </a:endParaRPr>
          </a:p>
        </p:txBody>
      </p:sp>
      <p:sp>
        <p:nvSpPr>
          <p:cNvPr id="108" name="TextBox 107"/>
          <p:cNvSpPr txBox="1"/>
          <p:nvPr>
            <p:custDataLst>
              <p:tags r:id="rId63"/>
            </p:custDataLst>
          </p:nvPr>
        </p:nvSpPr>
        <p:spPr>
          <a:xfrm>
            <a:off x="52388" y="42863"/>
            <a:ext cx="3376612" cy="184150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solidFill>
                  <a:schemeClr val="accent6"/>
                </a:solidFill>
                <a:latin typeface="+mn-lt"/>
                <a:ea typeface="宋体" pitchFamily="2" charset="-122"/>
                <a:cs typeface="Tahoma" pitchFamily="34" charset="0"/>
              </a:rPr>
              <a:t>3. Channel economics – </a:t>
            </a:r>
            <a:r>
              <a:rPr lang="en-US" altLang="zh-CN" sz="1200" b="1" smtClean="0">
                <a:solidFill>
                  <a:schemeClr val="accent6"/>
                </a:solidFill>
                <a:latin typeface="+mn-lt"/>
                <a:ea typeface="宋体" pitchFamily="2" charset="-122"/>
                <a:cs typeface="Tahoma" pitchFamily="34" charset="0"/>
              </a:rPr>
              <a:t>level 1</a:t>
            </a:r>
            <a:endParaRPr lang="zh-CN" altLang="en-US" sz="1200" b="1">
              <a:solidFill>
                <a:schemeClr val="accent6"/>
              </a:solidFill>
              <a:latin typeface="+mn-lt"/>
              <a:ea typeface="宋体" pitchFamily="2" charset="-122"/>
              <a:cs typeface="Tahoma" pitchFamily="34" charset="0"/>
            </a:endParaRPr>
          </a:p>
        </p:txBody>
      </p:sp>
      <p:sp>
        <p:nvSpPr>
          <p:cNvPr id="129" name="TextBox 146"/>
          <p:cNvSpPr txBox="1">
            <a:spLocks noChangeArrowheads="1"/>
          </p:cNvSpPr>
          <p:nvPr>
            <p:custDataLst>
              <p:tags r:id="rId64"/>
            </p:custDataLst>
          </p:nvPr>
        </p:nvSpPr>
        <p:spPr bwMode="auto">
          <a:xfrm>
            <a:off x="7356475" y="1052736"/>
            <a:ext cx="1763713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n-lt"/>
                <a:ea typeface="宋体" pitchFamily="2" charset="-122"/>
              </a:rPr>
              <a:t>Takeaways</a:t>
            </a:r>
            <a:endParaRPr lang="en-US" altLang="zh-CN" sz="1200" b="1">
              <a:latin typeface="+mn-lt"/>
              <a:ea typeface="宋体" pitchFamily="2" charset="-122"/>
            </a:endParaRPr>
          </a:p>
        </p:txBody>
      </p:sp>
      <p:cxnSp>
        <p:nvCxnSpPr>
          <p:cNvPr id="123" name="直接连接符 122"/>
          <p:cNvCxnSpPr/>
          <p:nvPr>
            <p:custDataLst>
              <p:tags r:id="rId65"/>
            </p:custDataLst>
          </p:nvPr>
        </p:nvCxnSpPr>
        <p:spPr bwMode="auto">
          <a:xfrm>
            <a:off x="6024562" y="2989262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直接连接符 108"/>
          <p:cNvCxnSpPr/>
          <p:nvPr>
            <p:custDataLst>
              <p:tags r:id="rId66"/>
            </p:custDataLst>
          </p:nvPr>
        </p:nvCxnSpPr>
        <p:spPr bwMode="auto">
          <a:xfrm>
            <a:off x="5186362" y="2989262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直接连接符 106"/>
          <p:cNvCxnSpPr/>
          <p:nvPr>
            <p:custDataLst>
              <p:tags r:id="rId67"/>
            </p:custDataLst>
          </p:nvPr>
        </p:nvCxnSpPr>
        <p:spPr bwMode="auto">
          <a:xfrm>
            <a:off x="4357687" y="3055937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直接连接符 105"/>
          <p:cNvCxnSpPr/>
          <p:nvPr>
            <p:custDataLst>
              <p:tags r:id="rId68"/>
            </p:custDataLst>
          </p:nvPr>
        </p:nvCxnSpPr>
        <p:spPr bwMode="auto">
          <a:xfrm>
            <a:off x="3519487" y="3084512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直接连接符 104"/>
          <p:cNvCxnSpPr/>
          <p:nvPr>
            <p:custDataLst>
              <p:tags r:id="rId69"/>
            </p:custDataLst>
          </p:nvPr>
        </p:nvCxnSpPr>
        <p:spPr bwMode="auto">
          <a:xfrm>
            <a:off x="2690812" y="3132137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/>
          <p:cNvCxnSpPr/>
          <p:nvPr>
            <p:custDataLst>
              <p:tags r:id="rId70"/>
            </p:custDataLst>
          </p:nvPr>
        </p:nvCxnSpPr>
        <p:spPr bwMode="auto">
          <a:xfrm>
            <a:off x="1852612" y="3160712"/>
            <a:ext cx="23812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60" name="Object 5"/>
          <p:cNvGraphicFramePr>
            <a:graphicFrameLocks noChangeAspect="1"/>
          </p:cNvGraphicFramePr>
          <p:nvPr/>
        </p:nvGraphicFramePr>
        <p:xfrm>
          <a:off x="1052512" y="2636837"/>
          <a:ext cx="6029399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5" name="图表" r:id="rId71" imgW="6029376" imgH="914400" progId="MSGraph.Chart.8">
                  <p:embed/>
                </p:oleObj>
              </mc:Choice>
              <mc:Fallback>
                <p:oleObj name="图表" r:id="rId71" imgW="6029376" imgH="91440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2"/>
                      <a:stretch>
                        <a:fillRect/>
                      </a:stretch>
                    </p:blipFill>
                    <p:spPr>
                      <a:xfrm>
                        <a:off x="1052512" y="2636837"/>
                        <a:ext cx="6029399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" name="矩形 121"/>
          <p:cNvSpPr/>
          <p:nvPr>
            <p:custDataLst>
              <p:tags r:id="rId73"/>
            </p:custDataLst>
          </p:nvPr>
        </p:nvSpPr>
        <p:spPr bwMode="auto">
          <a:xfrm>
            <a:off x="5424487" y="2986087"/>
            <a:ext cx="600075" cy="63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9" name="矩形 188"/>
          <p:cNvSpPr/>
          <p:nvPr>
            <p:custDataLst>
              <p:tags r:id="rId74"/>
            </p:custDataLst>
          </p:nvPr>
        </p:nvSpPr>
        <p:spPr bwMode="auto">
          <a:xfrm>
            <a:off x="6269037" y="3514725"/>
            <a:ext cx="577850" cy="365125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0134FB35-2699-4D56-9B75-898B52BB19C1}" type="datetime'''Pr''ice'' ''to'' hosp''''''''''i''t''al 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Price to hospital 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18" name="矩形 117"/>
          <p:cNvSpPr/>
          <p:nvPr>
            <p:custDataLst>
              <p:tags r:id="rId75"/>
            </p:custDataLst>
          </p:nvPr>
        </p:nvSpPr>
        <p:spPr bwMode="auto">
          <a:xfrm>
            <a:off x="5473700" y="3514725"/>
            <a:ext cx="5016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1C35C6BA-5709-4561-B73C-6FF29A806FB0}" type="datetime'''''''''''''''Reb''a''''t''''''''''''''''''e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Rebate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88" name="矩形 187"/>
          <p:cNvSpPr/>
          <p:nvPr>
            <p:custDataLst>
              <p:tags r:id="rId76"/>
            </p:custDataLst>
          </p:nvPr>
        </p:nvSpPr>
        <p:spPr bwMode="auto">
          <a:xfrm>
            <a:off x="4551362" y="3514725"/>
            <a:ext cx="679450" cy="365125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040D6252-EF54-48A5-9258-53B339496D9F}" type="datetime'S''ales''''/ ''''m''a''rk''e''''''''ti''''''''n''g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Sales/ marketing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162" name="矩形 161"/>
          <p:cNvSpPr/>
          <p:nvPr>
            <p:custDataLst>
              <p:tags r:id="rId77"/>
            </p:custDataLst>
          </p:nvPr>
        </p:nvSpPr>
        <p:spPr bwMode="auto">
          <a:xfrm>
            <a:off x="4764087" y="2925762"/>
            <a:ext cx="252412" cy="182562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E40B3AEA-2FB9-4259-9B84-A49F4983B2BC}" type="datetime'''''''''''''''''2.''''''''''''''''''''''''''4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2.4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87" name="矩形 186"/>
          <p:cNvSpPr/>
          <p:nvPr>
            <p:custDataLst>
              <p:tags r:id="rId78"/>
            </p:custDataLst>
          </p:nvPr>
        </p:nvSpPr>
        <p:spPr bwMode="auto">
          <a:xfrm>
            <a:off x="3756025" y="3514725"/>
            <a:ext cx="6032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C2C3458C-292C-4C8D-BE27-DB6B5A24342F}" type="datetime'L''o''''g''''''''''''''is''''t''ics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Logistics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163" name="矩形 162"/>
          <p:cNvSpPr/>
          <p:nvPr>
            <p:custDataLst>
              <p:tags r:id="rId79"/>
            </p:custDataLst>
          </p:nvPr>
        </p:nvSpPr>
        <p:spPr bwMode="auto">
          <a:xfrm>
            <a:off x="3930650" y="2973387"/>
            <a:ext cx="252412" cy="182562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729E924E-A7DB-4FEA-8D86-57B0A8C1414B}" type="datetime'1''''''''''''''''.''''''''1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1.1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165" name="矩形 164"/>
          <p:cNvSpPr/>
          <p:nvPr>
            <p:custDataLst>
              <p:tags r:id="rId80"/>
            </p:custDataLst>
          </p:nvPr>
        </p:nvSpPr>
        <p:spPr bwMode="auto">
          <a:xfrm>
            <a:off x="3097212" y="3011487"/>
            <a:ext cx="252412" cy="182562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4EF9D56D-E0BA-470D-B1BC-F47A6355E91C}" type="datetime'''1''''''.''''''''''''''''''''''''''''''''5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1.5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84" name="矩形 183"/>
          <p:cNvSpPr/>
          <p:nvPr>
            <p:custDataLst>
              <p:tags r:id="rId81"/>
            </p:custDataLst>
          </p:nvPr>
        </p:nvSpPr>
        <p:spPr bwMode="auto">
          <a:xfrm>
            <a:off x="2235200" y="3514725"/>
            <a:ext cx="309562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5D1EDFC2-4CE3-4AE0-9893-355A5A778845}" type="datetime'''''''''VA''''''''''''''''''''''''''''''T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VAT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166" name="矩形 165"/>
          <p:cNvSpPr/>
          <p:nvPr>
            <p:custDataLst>
              <p:tags r:id="rId82"/>
            </p:custDataLst>
          </p:nvPr>
        </p:nvSpPr>
        <p:spPr bwMode="auto">
          <a:xfrm>
            <a:off x="2263775" y="3049587"/>
            <a:ext cx="252412" cy="182562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3DC2DE40-80E6-40BC-831B-336D800596D1}" type="datetime'''''''''1''''''''''''''''''''''.''''''''0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1.0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83" name="矩形 182"/>
          <p:cNvSpPr/>
          <p:nvPr>
            <p:custDataLst>
              <p:tags r:id="rId83"/>
            </p:custDataLst>
          </p:nvPr>
        </p:nvSpPr>
        <p:spPr bwMode="auto">
          <a:xfrm>
            <a:off x="1208087" y="3514725"/>
            <a:ext cx="69850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21996559-67D4-4FB0-A4D3-A14472ADA584}" type="datetime'Ex-''f''''''''''a''''''''''''''c''t''''''o''''''r''''''''''y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Ex-factory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12" name="椭圆 211"/>
          <p:cNvSpPr/>
          <p:nvPr>
            <p:custDataLst>
              <p:tags r:id="rId84"/>
            </p:custDataLst>
          </p:nvPr>
        </p:nvSpPr>
        <p:spPr bwMode="auto">
          <a:xfrm>
            <a:off x="1370013" y="2470150"/>
            <a:ext cx="576262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latin typeface="+mj-lt"/>
                <a:ea typeface="+mj-ea"/>
              </a:rPr>
              <a:t>~60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213" name="椭圆 212"/>
          <p:cNvSpPr/>
          <p:nvPr>
            <p:custDataLst>
              <p:tags r:id="rId85"/>
            </p:custDataLst>
          </p:nvPr>
        </p:nvSpPr>
        <p:spPr bwMode="auto">
          <a:xfrm>
            <a:off x="2170509" y="2470150"/>
            <a:ext cx="576262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latin typeface="+mj-lt"/>
                <a:ea typeface="+mj-ea"/>
              </a:rPr>
              <a:t>~7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214" name="椭圆 213"/>
          <p:cNvSpPr/>
          <p:nvPr>
            <p:custDataLst>
              <p:tags r:id="rId86"/>
            </p:custDataLst>
          </p:nvPr>
        </p:nvSpPr>
        <p:spPr bwMode="auto">
          <a:xfrm>
            <a:off x="2971005" y="2470150"/>
            <a:ext cx="576263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j-lt"/>
                <a:ea typeface="+mj-ea"/>
              </a:rPr>
              <a:t>~7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218" name="椭圆 217"/>
          <p:cNvSpPr/>
          <p:nvPr>
            <p:custDataLst>
              <p:tags r:id="rId87"/>
            </p:custDataLst>
          </p:nvPr>
        </p:nvSpPr>
        <p:spPr bwMode="auto">
          <a:xfrm>
            <a:off x="3771502" y="2470150"/>
            <a:ext cx="576263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j-lt"/>
                <a:ea typeface="+mj-ea"/>
              </a:rPr>
              <a:t>~7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219" name="椭圆 218"/>
          <p:cNvSpPr/>
          <p:nvPr>
            <p:custDataLst>
              <p:tags r:id="rId88"/>
            </p:custDataLst>
          </p:nvPr>
        </p:nvSpPr>
        <p:spPr bwMode="auto">
          <a:xfrm>
            <a:off x="4572000" y="2470150"/>
            <a:ext cx="576262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j-lt"/>
                <a:ea typeface="+mj-ea"/>
              </a:rPr>
              <a:t>~19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220" name="TextBox 219"/>
          <p:cNvSpPr txBox="1"/>
          <p:nvPr>
            <p:custDataLst>
              <p:tags r:id="rId89"/>
            </p:custDataLst>
          </p:nvPr>
        </p:nvSpPr>
        <p:spPr>
          <a:xfrm>
            <a:off x="290513" y="2328862"/>
            <a:ext cx="1008062" cy="369887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latin typeface="+mj-lt"/>
                <a:ea typeface="+mn-ea"/>
              </a:rPr>
              <a:t>As % of hospital price</a:t>
            </a:r>
          </a:p>
        </p:txBody>
      </p:sp>
      <p:sp>
        <p:nvSpPr>
          <p:cNvPr id="221" name="椭圆 220"/>
          <p:cNvSpPr/>
          <p:nvPr>
            <p:custDataLst>
              <p:tags r:id="rId90"/>
            </p:custDataLst>
          </p:nvPr>
        </p:nvSpPr>
        <p:spPr bwMode="auto">
          <a:xfrm>
            <a:off x="6356350" y="2470150"/>
            <a:ext cx="576263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latin typeface="+mj-lt"/>
                <a:ea typeface="+mj-ea"/>
              </a:rPr>
              <a:t>100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270" name="椭圆 269"/>
          <p:cNvSpPr/>
          <p:nvPr>
            <p:custDataLst>
              <p:tags r:id="rId91"/>
            </p:custDataLst>
          </p:nvPr>
        </p:nvSpPr>
        <p:spPr bwMode="auto">
          <a:xfrm>
            <a:off x="1370013" y="5746750"/>
            <a:ext cx="576262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latin typeface="+mj-lt"/>
                <a:ea typeface="+mj-ea"/>
              </a:rPr>
              <a:t>~</a:t>
            </a:r>
            <a:r>
              <a:rPr lang="en-US" altLang="zh-CN" sz="1200" b="1" smtClean="0">
                <a:latin typeface="+mj-lt"/>
                <a:ea typeface="+mj-ea"/>
              </a:rPr>
              <a:t>61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271" name="椭圆 270"/>
          <p:cNvSpPr/>
          <p:nvPr>
            <p:custDataLst>
              <p:tags r:id="rId92"/>
            </p:custDataLst>
          </p:nvPr>
        </p:nvSpPr>
        <p:spPr bwMode="auto">
          <a:xfrm>
            <a:off x="2170509" y="5746750"/>
            <a:ext cx="576262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latin typeface="+mj-lt"/>
                <a:ea typeface="+mj-ea"/>
              </a:rPr>
              <a:t>~7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272" name="椭圆 271"/>
          <p:cNvSpPr/>
          <p:nvPr>
            <p:custDataLst>
              <p:tags r:id="rId93"/>
            </p:custDataLst>
          </p:nvPr>
        </p:nvSpPr>
        <p:spPr bwMode="auto">
          <a:xfrm>
            <a:off x="2971005" y="5746750"/>
            <a:ext cx="576263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j-lt"/>
                <a:ea typeface="+mj-ea"/>
              </a:rPr>
              <a:t>~7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273" name="椭圆 272"/>
          <p:cNvSpPr/>
          <p:nvPr>
            <p:custDataLst>
              <p:tags r:id="rId94"/>
            </p:custDataLst>
          </p:nvPr>
        </p:nvSpPr>
        <p:spPr bwMode="auto">
          <a:xfrm>
            <a:off x="3771502" y="5746750"/>
            <a:ext cx="576263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j-lt"/>
                <a:ea typeface="+mj-ea"/>
              </a:rPr>
              <a:t>~7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274" name="椭圆 273"/>
          <p:cNvSpPr/>
          <p:nvPr>
            <p:custDataLst>
              <p:tags r:id="rId95"/>
            </p:custDataLst>
          </p:nvPr>
        </p:nvSpPr>
        <p:spPr bwMode="auto">
          <a:xfrm>
            <a:off x="4572000" y="5746750"/>
            <a:ext cx="576262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j-lt"/>
                <a:ea typeface="+mj-ea"/>
              </a:rPr>
              <a:t>~18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275" name="TextBox 274"/>
          <p:cNvSpPr txBox="1"/>
          <p:nvPr>
            <p:custDataLst>
              <p:tags r:id="rId96"/>
            </p:custDataLst>
          </p:nvPr>
        </p:nvSpPr>
        <p:spPr>
          <a:xfrm>
            <a:off x="290513" y="5605462"/>
            <a:ext cx="1008062" cy="369887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latin typeface="+mj-lt"/>
                <a:ea typeface="+mn-ea"/>
              </a:rPr>
              <a:t>As % of hospital price</a:t>
            </a:r>
          </a:p>
        </p:txBody>
      </p:sp>
      <p:sp>
        <p:nvSpPr>
          <p:cNvPr id="276" name="椭圆 275"/>
          <p:cNvSpPr/>
          <p:nvPr>
            <p:custDataLst>
              <p:tags r:id="rId97"/>
            </p:custDataLst>
          </p:nvPr>
        </p:nvSpPr>
        <p:spPr bwMode="auto">
          <a:xfrm>
            <a:off x="6356350" y="5746750"/>
            <a:ext cx="576263" cy="1793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latin typeface="+mj-lt"/>
                <a:ea typeface="+mj-ea"/>
              </a:rPr>
              <a:t>100</a:t>
            </a:r>
            <a:endParaRPr lang="zh-CN" altLang="en-US" sz="1200" b="1">
              <a:latin typeface="+mj-lt"/>
              <a:ea typeface="+mj-ea"/>
            </a:endParaRPr>
          </a:p>
        </p:txBody>
      </p:sp>
      <p:sp>
        <p:nvSpPr>
          <p:cNvPr id="102" name="TextBox 101"/>
          <p:cNvSpPr txBox="1"/>
          <p:nvPr>
            <p:custDataLst>
              <p:tags r:id="rId98"/>
            </p:custDataLst>
          </p:nvPr>
        </p:nvSpPr>
        <p:spPr bwMode="auto">
          <a:xfrm>
            <a:off x="2627784" y="5281612"/>
            <a:ext cx="1066800" cy="36933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12813"/>
            <a:r>
              <a:rPr lang="en-US" altLang="zh-CN" sz="1200" smtClean="0">
                <a:cs typeface="Tahoma" pitchFamily="34" charset="0"/>
              </a:rPr>
              <a:t>Interest of cash pre-payment</a:t>
            </a:r>
            <a:endParaRPr lang="zh-CN" altLang="en-US" sz="1200" smtClean="0">
              <a:cs typeface="Tahoma" pitchFamily="34" charset="0"/>
            </a:endParaRPr>
          </a:p>
        </p:txBody>
      </p:sp>
      <p:sp>
        <p:nvSpPr>
          <p:cNvPr id="110" name="TextBox 109"/>
          <p:cNvSpPr txBox="1"/>
          <p:nvPr>
            <p:custDataLst>
              <p:tags r:id="rId99"/>
            </p:custDataLst>
          </p:nvPr>
        </p:nvSpPr>
        <p:spPr bwMode="auto">
          <a:xfrm>
            <a:off x="2627784" y="3448050"/>
            <a:ext cx="1066800" cy="36933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12813"/>
            <a:r>
              <a:rPr lang="en-US" altLang="zh-CN" sz="1200" smtClean="0">
                <a:cs typeface="Tahoma" pitchFamily="34" charset="0"/>
              </a:rPr>
              <a:t>Interest of cash pre-payment</a:t>
            </a:r>
            <a:endParaRPr lang="zh-CN" altLang="en-US" sz="1200" smtClean="0">
              <a:cs typeface="Tahoma" pitchFamily="34" charset="0"/>
            </a:endParaRPr>
          </a:p>
        </p:txBody>
      </p:sp>
      <p:sp>
        <p:nvSpPr>
          <p:cNvPr id="111" name="TextBox 110"/>
          <p:cNvSpPr txBox="1"/>
          <p:nvPr>
            <p:custDataLst>
              <p:tags r:id="rId100"/>
            </p:custDataLst>
          </p:nvPr>
        </p:nvSpPr>
        <p:spPr bwMode="auto">
          <a:xfrm>
            <a:off x="2627784" y="1958975"/>
            <a:ext cx="1066800" cy="36933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12813"/>
            <a:r>
              <a:rPr lang="en-US" altLang="zh-CN" sz="1200" smtClean="0">
                <a:cs typeface="Tahoma" pitchFamily="34" charset="0"/>
              </a:rPr>
              <a:t>Interest of cash pre-payment</a:t>
            </a:r>
            <a:endParaRPr lang="zh-CN" altLang="en-US" sz="1200" smtClean="0">
              <a:cs typeface="Tahoma" pitchFamily="34" charset="0"/>
            </a:endParaRPr>
          </a:p>
        </p:txBody>
      </p:sp>
      <p:grpSp>
        <p:nvGrpSpPr>
          <p:cNvPr id="2" name="组合 120"/>
          <p:cNvGrpSpPr/>
          <p:nvPr>
            <p:custDataLst>
              <p:tags r:id="rId101"/>
            </p:custDataLst>
          </p:nvPr>
        </p:nvGrpSpPr>
        <p:grpSpPr>
          <a:xfrm>
            <a:off x="7956376" y="620688"/>
            <a:ext cx="1038399" cy="184666"/>
            <a:chOff x="7956376" y="620688"/>
            <a:chExt cx="1038399" cy="184666"/>
          </a:xfrm>
        </p:grpSpPr>
        <p:sp>
          <p:nvSpPr>
            <p:cNvPr id="117" name="TextBox 116"/>
            <p:cNvSpPr txBox="1"/>
            <p:nvPr/>
          </p:nvSpPr>
          <p:spPr bwMode="auto">
            <a:xfrm>
              <a:off x="7956376" y="620688"/>
              <a:ext cx="1038399" cy="184666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marL="0" marR="0" indent="0" algn="l" defTabSz="9128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en-US" altLang="zh-CN" sz="1200" i="0" u="none" strike="noStrike" kern="0" cap="none" spc="0" normalizeH="0" baseline="0" noProof="0" smtClean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+mj-lt"/>
                  <a:ea typeface="华文楷体" pitchFamily="2" charset="-122"/>
                  <a:cs typeface="+mj-cs"/>
                </a:rPr>
                <a:t>For discussion</a:t>
              </a:r>
              <a:endParaRPr kumimoji="0" lang="zh-CN" altLang="en-US" sz="120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华文楷体" pitchFamily="2" charset="-122"/>
                <a:cs typeface="+mj-cs"/>
              </a:endParaRPr>
            </a:p>
          </p:txBody>
        </p:sp>
        <p:cxnSp>
          <p:nvCxnSpPr>
            <p:cNvPr id="119" name="直接连接符 118"/>
            <p:cNvCxnSpPr/>
            <p:nvPr/>
          </p:nvCxnSpPr>
          <p:spPr>
            <a:xfrm>
              <a:off x="7956376" y="620688"/>
              <a:ext cx="103839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直接连接符 119"/>
            <p:cNvCxnSpPr/>
            <p:nvPr/>
          </p:nvCxnSpPr>
          <p:spPr>
            <a:xfrm>
              <a:off x="7956376" y="805354"/>
              <a:ext cx="103839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15" name="矩形 114"/>
          <p:cNvSpPr/>
          <p:nvPr>
            <p:custDataLst>
              <p:tags r:id="rId102"/>
            </p:custDataLst>
          </p:nvPr>
        </p:nvSpPr>
        <p:spPr>
          <a:xfrm>
            <a:off x="5448762" y="1463702"/>
            <a:ext cx="576000" cy="36000"/>
          </a:xfrm>
          <a:prstGeom prst="rect">
            <a:avLst/>
          </a:prstGeom>
          <a:solidFill>
            <a:schemeClr val="accent1">
              <a:lumMod val="90000"/>
            </a:schemeClr>
          </a:solidFill>
          <a:ln w="9525"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16" name="TextBox 115"/>
          <p:cNvSpPr txBox="1"/>
          <p:nvPr>
            <p:custDataLst>
              <p:tags r:id="rId103"/>
            </p:custDataLst>
          </p:nvPr>
        </p:nvSpPr>
        <p:spPr bwMode="auto">
          <a:xfrm>
            <a:off x="5523878" y="1277951"/>
            <a:ext cx="360363" cy="18466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912813">
              <a:defRPr/>
            </a:pPr>
            <a:r>
              <a:rPr lang="en-US" altLang="zh-CN" sz="1200" kern="0" smtClean="0">
                <a:latin typeface="+mj-lt"/>
                <a:ea typeface="+mj-ea"/>
                <a:cs typeface="+mj-cs"/>
              </a:rPr>
              <a:t>+0.9</a:t>
            </a:r>
            <a:endParaRPr lang="zh-CN" altLang="en-US" sz="1200" kern="0">
              <a:latin typeface="+mj-lt"/>
              <a:ea typeface="+mj-ea"/>
              <a:cs typeface="+mj-cs"/>
            </a:endParaRPr>
          </a:p>
        </p:txBody>
      </p:sp>
      <p:sp>
        <p:nvSpPr>
          <p:cNvPr id="124" name="矩形 123"/>
          <p:cNvSpPr/>
          <p:nvPr>
            <p:custDataLst>
              <p:tags r:id="rId104"/>
            </p:custDataLst>
          </p:nvPr>
        </p:nvSpPr>
        <p:spPr>
          <a:xfrm>
            <a:off x="5448762" y="2930552"/>
            <a:ext cx="576000" cy="36000"/>
          </a:xfrm>
          <a:prstGeom prst="rect">
            <a:avLst/>
          </a:prstGeom>
          <a:solidFill>
            <a:schemeClr val="accent1">
              <a:lumMod val="90000"/>
            </a:schemeClr>
          </a:solidFill>
          <a:ln w="9525"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25" name="TextBox 124"/>
          <p:cNvSpPr txBox="1"/>
          <p:nvPr>
            <p:custDataLst>
              <p:tags r:id="rId105"/>
            </p:custDataLst>
          </p:nvPr>
        </p:nvSpPr>
        <p:spPr bwMode="auto">
          <a:xfrm>
            <a:off x="5523878" y="2736850"/>
            <a:ext cx="360363" cy="18466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912813">
              <a:defRPr/>
            </a:pPr>
            <a:r>
              <a:rPr lang="en-US" altLang="zh-CN" sz="1200" kern="0" smtClean="0">
                <a:latin typeface="+mj-lt"/>
                <a:ea typeface="+mj-ea"/>
                <a:cs typeface="+mj-cs"/>
              </a:rPr>
              <a:t>+0.9</a:t>
            </a:r>
            <a:endParaRPr lang="zh-CN" altLang="en-US" sz="1200" kern="0">
              <a:latin typeface="+mj-lt"/>
              <a:ea typeface="+mj-ea"/>
              <a:cs typeface="+mj-cs"/>
            </a:endParaRPr>
          </a:p>
        </p:txBody>
      </p:sp>
      <p:sp>
        <p:nvSpPr>
          <p:cNvPr id="130" name="矩形 129"/>
          <p:cNvSpPr/>
          <p:nvPr>
            <p:custDataLst>
              <p:tags r:id="rId106"/>
            </p:custDataLst>
          </p:nvPr>
        </p:nvSpPr>
        <p:spPr>
          <a:xfrm>
            <a:off x="5448762" y="4746638"/>
            <a:ext cx="576000" cy="73025"/>
          </a:xfrm>
          <a:prstGeom prst="rect">
            <a:avLst/>
          </a:prstGeom>
          <a:solidFill>
            <a:schemeClr val="accent1">
              <a:lumMod val="90000"/>
            </a:schemeClr>
          </a:solidFill>
          <a:ln w="9525"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31" name="TextBox 130"/>
          <p:cNvSpPr txBox="1"/>
          <p:nvPr>
            <p:custDataLst>
              <p:tags r:id="rId107"/>
            </p:custDataLst>
          </p:nvPr>
        </p:nvSpPr>
        <p:spPr bwMode="auto">
          <a:xfrm>
            <a:off x="5523878" y="4578336"/>
            <a:ext cx="360363" cy="18466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912813">
              <a:defRPr/>
            </a:pPr>
            <a:r>
              <a:rPr lang="en-US" altLang="zh-CN" sz="1200" kern="0" smtClean="0">
                <a:latin typeface="+mj-lt"/>
                <a:ea typeface="+mj-ea"/>
                <a:cs typeface="+mj-cs"/>
              </a:rPr>
              <a:t>+2.2</a:t>
            </a:r>
            <a:endParaRPr lang="zh-CN" altLang="en-US" sz="1200" kern="0">
              <a:latin typeface="+mj-lt"/>
              <a:ea typeface="+mj-ea"/>
              <a:cs typeface="+mj-cs"/>
            </a:endParaRPr>
          </a:p>
        </p:txBody>
      </p:sp>
      <p:sp>
        <p:nvSpPr>
          <p:cNvPr id="132" name="McK Footnote"/>
          <p:cNvSpPr txBox="1">
            <a:spLocks noChangeArrowheads="1"/>
          </p:cNvSpPr>
          <p:nvPr>
            <p:custDataLst>
              <p:tags r:id="rId108"/>
            </p:custDataLst>
          </p:nvPr>
        </p:nvSpPr>
        <p:spPr bwMode="auto">
          <a:xfrm>
            <a:off x="304800" y="6505599"/>
            <a:ext cx="8167688" cy="30777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* </a:t>
            </a:r>
            <a:r>
              <a:rPr lang="en-US" altLang="zh-CN" sz="1000" smtClean="0">
                <a:latin typeface="+mn-lt"/>
                <a:cs typeface="Arial" pitchFamily="34" charset="0"/>
              </a:rPr>
              <a:t>General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ly, rebate accounts for </a:t>
            </a:r>
            <a:r>
              <a:rPr lang="en-US" altLang="zh-CN" sz="1000" smtClean="0">
                <a:latin typeface="+mn-lt"/>
                <a:cs typeface="Arial" pitchFamily="34" charset="0"/>
              </a:rPr>
              <a:t>10% of ex-factory 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price, and ~6% of price to hospital</a:t>
            </a:r>
          </a:p>
          <a:p>
            <a:pPr>
              <a:defRPr/>
            </a:pP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Source</a:t>
            </a: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: Expert interview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; Team analyses</a:t>
            </a:r>
            <a:endParaRPr lang="en-US" altLang="zh-CN" sz="1000">
              <a:latin typeface="+mn-lt"/>
              <a:ea typeface="宋体" pitchFamily="2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65218" name="Rectangle 2" hidden="1"/>
          <p:cNvGraphicFramePr>
            <a:graphicFrameLocks noChangeAspect="1"/>
          </p:cNvGraphicFramePr>
          <p:nvPr/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6" name="think-cell Slide" r:id="rId2" imgW="158750" imgH="158750" progId="TCLayout.ActiveDocument.1">
                  <p:embed/>
                </p:oleObj>
              </mc:Choice>
              <mc:Fallback>
                <p:oleObj name="think-cell Slide" r:id="rId2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" name="矩形 103" hidden="1"/>
          <p:cNvSpPr/>
          <p:nvPr>
            <p:custDataLst>
              <p:tags r:id="rId4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>
              <a:latin typeface="Arial"/>
              <a:ea typeface="宋体"/>
              <a:sym typeface="Arial"/>
            </a:endParaRPr>
          </a:p>
        </p:txBody>
      </p:sp>
      <p:sp>
        <p:nvSpPr>
          <p:cNvPr id="398" name="矩形 397"/>
          <p:cNvSpPr/>
          <p:nvPr>
            <p:custDataLst>
              <p:tags r:id="rId5"/>
            </p:custDataLst>
          </p:nvPr>
        </p:nvSpPr>
        <p:spPr>
          <a:xfrm>
            <a:off x="134938" y="836712"/>
            <a:ext cx="8830800" cy="21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 sz="1200" smtClean="0">
              <a:solidFill>
                <a:schemeClr val="tx1"/>
              </a:solidFill>
              <a:cs typeface="Arial" pitchFamily="34" charset="0"/>
            </a:endParaRPr>
          </a:p>
        </p:txBody>
      </p:sp>
      <p:sp>
        <p:nvSpPr>
          <p:cNvPr id="26522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22238" y="239713"/>
            <a:ext cx="8793162" cy="584200"/>
          </a:xfrm>
        </p:spPr>
        <p:txBody>
          <a:bodyPr/>
          <a:lstStyle/>
          <a:p>
            <a:pPr eaLnBrk="1" hangingPunct="1"/>
            <a:r>
              <a:rPr lang="en-US" altLang="zh-CN" smtClean="0"/>
              <a:t>Level 2 distributors typically gets over 80% of the channel markups to cover market whitespaces that level 1 distributors cannot address</a:t>
            </a:r>
            <a:endParaRPr lang="zh-CN" altLang="en-US" smtClean="0"/>
          </a:p>
        </p:txBody>
      </p:sp>
      <p:sp>
        <p:nvSpPr>
          <p:cNvPr id="108" name="TextBox 107"/>
          <p:cNvSpPr txBox="1"/>
          <p:nvPr>
            <p:custDataLst>
              <p:tags r:id="rId7"/>
            </p:custDataLst>
          </p:nvPr>
        </p:nvSpPr>
        <p:spPr>
          <a:xfrm>
            <a:off x="215900" y="854075"/>
            <a:ext cx="4319588" cy="15388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latin typeface="+mn-lt"/>
                <a:ea typeface="+mn-ea"/>
              </a:rPr>
              <a:t>Safety products channel </a:t>
            </a:r>
            <a:r>
              <a:rPr lang="en-US" altLang="zh-CN" sz="1000" b="1">
                <a:latin typeface="+mn-lt"/>
                <a:ea typeface="+mn-ea"/>
              </a:rPr>
              <a:t>economics analysis </a:t>
            </a:r>
            <a:r>
              <a:rPr lang="en-US" altLang="zh-CN" sz="1000">
                <a:latin typeface="+mn-lt"/>
                <a:ea typeface="+mn-ea"/>
              </a:rPr>
              <a:t>(RMB, 2011)</a:t>
            </a:r>
          </a:p>
        </p:txBody>
      </p:sp>
      <p:sp>
        <p:nvSpPr>
          <p:cNvPr id="109" name="圆角矩形 108"/>
          <p:cNvSpPr/>
          <p:nvPr>
            <p:custDataLst>
              <p:tags r:id="rId8"/>
            </p:custDataLst>
          </p:nvPr>
        </p:nvSpPr>
        <p:spPr>
          <a:xfrm>
            <a:off x="134938" y="824680"/>
            <a:ext cx="8829675" cy="4716463"/>
          </a:xfrm>
          <a:prstGeom prst="roundRect">
            <a:avLst>
              <a:gd name="adj" fmla="val 291"/>
            </a:avLst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391" tIns="45695" rIns="91391" bIns="45695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>
              <a:solidFill>
                <a:schemeClr val="tx1"/>
              </a:solidFill>
            </a:endParaRPr>
          </a:p>
        </p:txBody>
      </p:sp>
      <p:sp>
        <p:nvSpPr>
          <p:cNvPr id="63" name="McK Footnote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304800" y="6550025"/>
            <a:ext cx="8167688" cy="1524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Source: </a:t>
            </a:r>
            <a:r>
              <a:rPr lang="en-US" altLang="zh-CN" sz="1000">
                <a:latin typeface="+mn-lt"/>
                <a:ea typeface="宋体" pitchFamily="2" charset="-122"/>
              </a:rPr>
              <a:t>Literature research; </a:t>
            </a: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Expert interview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; Team analyses</a:t>
            </a:r>
            <a:endParaRPr lang="en-US" altLang="zh-CN" sz="1000">
              <a:latin typeface="+mn-lt"/>
              <a:ea typeface="宋体" pitchFamily="2" charset="-122"/>
              <a:cs typeface="Arial" pitchFamily="34" charset="0"/>
            </a:endParaRPr>
          </a:p>
        </p:txBody>
      </p:sp>
      <p:sp>
        <p:nvSpPr>
          <p:cNvPr id="141" name="椭圆 140"/>
          <p:cNvSpPr/>
          <p:nvPr>
            <p:custDataLst>
              <p:tags r:id="rId10"/>
            </p:custDataLst>
          </p:nvPr>
        </p:nvSpPr>
        <p:spPr bwMode="auto">
          <a:xfrm>
            <a:off x="323528" y="5263725"/>
            <a:ext cx="540000" cy="1440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latin typeface="+mj-lt"/>
                <a:ea typeface="+mj-ea"/>
              </a:rPr>
              <a:t>60.0 </a:t>
            </a:r>
            <a:endParaRPr lang="zh-CN" altLang="en-US" sz="1000" b="1">
              <a:latin typeface="+mj-lt"/>
              <a:ea typeface="+mj-ea"/>
            </a:endParaRPr>
          </a:p>
        </p:txBody>
      </p:sp>
      <p:sp>
        <p:nvSpPr>
          <p:cNvPr id="142" name="椭圆 141"/>
          <p:cNvSpPr/>
          <p:nvPr>
            <p:custDataLst>
              <p:tags r:id="rId11"/>
            </p:custDataLst>
          </p:nvPr>
        </p:nvSpPr>
        <p:spPr bwMode="auto">
          <a:xfrm>
            <a:off x="1208634" y="5263725"/>
            <a:ext cx="540000" cy="1440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latin typeface="+mj-lt"/>
                <a:ea typeface="+mj-ea"/>
              </a:rPr>
              <a:t>1.1</a:t>
            </a:r>
            <a:endParaRPr lang="zh-CN" altLang="en-US" sz="1000" b="1">
              <a:latin typeface="+mj-lt"/>
              <a:ea typeface="+mj-ea"/>
            </a:endParaRPr>
          </a:p>
        </p:txBody>
      </p:sp>
      <p:sp>
        <p:nvSpPr>
          <p:cNvPr id="143" name="椭圆 142"/>
          <p:cNvSpPr/>
          <p:nvPr>
            <p:custDataLst>
              <p:tags r:id="rId12"/>
            </p:custDataLst>
          </p:nvPr>
        </p:nvSpPr>
        <p:spPr bwMode="auto">
          <a:xfrm>
            <a:off x="1972245" y="5263725"/>
            <a:ext cx="540000" cy="1440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latin typeface="+mj-lt"/>
                <a:ea typeface="+mj-ea"/>
              </a:rPr>
              <a:t>3.3</a:t>
            </a:r>
            <a:endParaRPr lang="zh-CN" altLang="en-US" sz="1000" b="1">
              <a:latin typeface="+mj-lt"/>
              <a:ea typeface="+mj-ea"/>
            </a:endParaRPr>
          </a:p>
        </p:txBody>
      </p:sp>
      <p:sp>
        <p:nvSpPr>
          <p:cNvPr id="144" name="椭圆 143"/>
          <p:cNvSpPr/>
          <p:nvPr>
            <p:custDataLst>
              <p:tags r:id="rId13"/>
            </p:custDataLst>
          </p:nvPr>
        </p:nvSpPr>
        <p:spPr bwMode="auto">
          <a:xfrm>
            <a:off x="2735856" y="5263725"/>
            <a:ext cx="540000" cy="1440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latin typeface="+mj-lt"/>
                <a:ea typeface="+mj-ea"/>
              </a:rPr>
              <a:t> 2.2 </a:t>
            </a:r>
            <a:endParaRPr lang="zh-CN" altLang="en-US" sz="1000" b="1">
              <a:latin typeface="+mj-lt"/>
              <a:ea typeface="+mj-ea"/>
            </a:endParaRPr>
          </a:p>
        </p:txBody>
      </p:sp>
      <p:sp>
        <p:nvSpPr>
          <p:cNvPr id="146" name="椭圆 145"/>
          <p:cNvSpPr/>
          <p:nvPr>
            <p:custDataLst>
              <p:tags r:id="rId14"/>
            </p:custDataLst>
          </p:nvPr>
        </p:nvSpPr>
        <p:spPr bwMode="auto">
          <a:xfrm>
            <a:off x="4355976" y="5263725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solidFill>
                  <a:schemeClr val="bg1"/>
                </a:solidFill>
                <a:latin typeface="+mj-lt"/>
                <a:ea typeface="+mj-ea"/>
              </a:rPr>
              <a:t>66.7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147" name="椭圆 146"/>
          <p:cNvSpPr/>
          <p:nvPr>
            <p:custDataLst>
              <p:tags r:id="rId15"/>
            </p:custDataLst>
          </p:nvPr>
        </p:nvSpPr>
        <p:spPr bwMode="auto">
          <a:xfrm>
            <a:off x="5126350" y="5263725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solidFill>
                  <a:schemeClr val="bg1"/>
                </a:solidFill>
                <a:latin typeface="+mj-lt"/>
                <a:ea typeface="+mj-ea"/>
              </a:rPr>
              <a:t>5.7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148" name="TextBox 147"/>
          <p:cNvSpPr txBox="1"/>
          <p:nvPr>
            <p:custDataLst>
              <p:tags r:id="rId16"/>
            </p:custDataLst>
          </p:nvPr>
        </p:nvSpPr>
        <p:spPr>
          <a:xfrm>
            <a:off x="320675" y="5075237"/>
            <a:ext cx="2751138" cy="15388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>
                <a:latin typeface="+mn-lt"/>
                <a:ea typeface="+mn-ea"/>
              </a:rPr>
              <a:t>Ratio of hospital price (%)</a:t>
            </a:r>
            <a:endParaRPr lang="en-US" altLang="zh-CN" sz="1000">
              <a:latin typeface="+mn-lt"/>
              <a:ea typeface="+mn-ea"/>
            </a:endParaRPr>
          </a:p>
        </p:txBody>
      </p:sp>
      <p:sp>
        <p:nvSpPr>
          <p:cNvPr id="180" name="椭圆 179"/>
          <p:cNvSpPr/>
          <p:nvPr>
            <p:custDataLst>
              <p:tags r:id="rId17"/>
            </p:custDataLst>
          </p:nvPr>
        </p:nvSpPr>
        <p:spPr bwMode="auto">
          <a:xfrm>
            <a:off x="5896724" y="5263725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solidFill>
                  <a:schemeClr val="bg1"/>
                </a:solidFill>
                <a:latin typeface="+mj-lt"/>
                <a:ea typeface="+mj-ea"/>
              </a:rPr>
              <a:t>7.0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181" name="椭圆 180"/>
          <p:cNvSpPr/>
          <p:nvPr>
            <p:custDataLst>
              <p:tags r:id="rId18"/>
            </p:custDataLst>
          </p:nvPr>
        </p:nvSpPr>
        <p:spPr bwMode="auto">
          <a:xfrm>
            <a:off x="6667098" y="5263725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solidFill>
                  <a:schemeClr val="bg1"/>
                </a:solidFill>
                <a:latin typeface="+mj-lt"/>
                <a:ea typeface="+mj-ea"/>
              </a:rPr>
              <a:t>4.8 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183" name="椭圆 182"/>
          <p:cNvSpPr/>
          <p:nvPr>
            <p:custDataLst>
              <p:tags r:id="rId19"/>
            </p:custDataLst>
          </p:nvPr>
        </p:nvSpPr>
        <p:spPr bwMode="auto">
          <a:xfrm>
            <a:off x="7437472" y="5265312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solidFill>
                  <a:schemeClr val="bg1"/>
                </a:solidFill>
                <a:latin typeface="+mj-lt"/>
                <a:ea typeface="+mj-ea"/>
              </a:rPr>
              <a:t>16.2 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cxnSp>
        <p:nvCxnSpPr>
          <p:cNvPr id="219" name="直接连接符 58"/>
          <p:cNvCxnSpPr/>
          <p:nvPr>
            <p:custDataLst>
              <p:tags r:id="rId20"/>
            </p:custDataLst>
          </p:nvPr>
        </p:nvCxnSpPr>
        <p:spPr bwMode="auto">
          <a:xfrm>
            <a:off x="469649" y="4905375"/>
            <a:ext cx="3780000" cy="0"/>
          </a:xfrm>
          <a:prstGeom prst="line">
            <a:avLst/>
          </a:prstGeom>
          <a:gradFill rotWithShape="0">
            <a:gsLst>
              <a:gs pos="0">
                <a:schemeClr val="bg1">
                  <a:gamma/>
                  <a:shade val="85882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85882"/>
                  <a:invGamma/>
                </a:schemeClr>
              </a:gs>
            </a:gsLst>
            <a:lin ang="5400000" scaled="1"/>
          </a:gradFill>
          <a:ln w="9525" cap="flat" cmpd="sng" algn="ctr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20" name="TextBox 219"/>
          <p:cNvSpPr txBox="1"/>
          <p:nvPr>
            <p:custDataLst>
              <p:tags r:id="rId21"/>
            </p:custDataLst>
          </p:nvPr>
        </p:nvSpPr>
        <p:spPr>
          <a:xfrm>
            <a:off x="785813" y="4935537"/>
            <a:ext cx="2605087" cy="15388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 b="1" smtClean="0">
                <a:latin typeface="+mn-lt"/>
                <a:ea typeface="宋体" pitchFamily="2" charset="-122"/>
                <a:cs typeface="Tahoma" pitchFamily="34" charset="0"/>
              </a:rPr>
              <a:t>Level 1 </a:t>
            </a:r>
            <a:r>
              <a:rPr lang="en-US" altLang="zh-CN" sz="1000" b="1">
                <a:latin typeface="+mn-lt"/>
                <a:ea typeface="宋体" pitchFamily="2" charset="-122"/>
                <a:cs typeface="Tahoma" pitchFamily="34" charset="0"/>
              </a:rPr>
              <a:t>distributor</a:t>
            </a:r>
            <a:endParaRPr lang="zh-CN" altLang="en-US" sz="1000" b="1">
              <a:latin typeface="+mn-lt"/>
              <a:ea typeface="宋体" pitchFamily="2" charset="-122"/>
              <a:cs typeface="Tahoma" pitchFamily="34" charset="0"/>
            </a:endParaRPr>
          </a:p>
        </p:txBody>
      </p:sp>
      <p:cxnSp>
        <p:nvCxnSpPr>
          <p:cNvPr id="221" name="直接连接符 58"/>
          <p:cNvCxnSpPr/>
          <p:nvPr>
            <p:custDataLst>
              <p:tags r:id="rId22"/>
            </p:custDataLst>
          </p:nvPr>
        </p:nvCxnSpPr>
        <p:spPr bwMode="auto">
          <a:xfrm>
            <a:off x="4357191" y="4905375"/>
            <a:ext cx="3959225" cy="0"/>
          </a:xfrm>
          <a:prstGeom prst="line">
            <a:avLst/>
          </a:prstGeom>
          <a:gradFill rotWithShape="0">
            <a:gsLst>
              <a:gs pos="0">
                <a:schemeClr val="bg1">
                  <a:gamma/>
                  <a:shade val="85882"/>
                  <a:invGamma/>
                </a:schemeClr>
              </a:gs>
              <a:gs pos="50000">
                <a:schemeClr val="bg1"/>
              </a:gs>
              <a:gs pos="100000">
                <a:schemeClr val="bg1">
                  <a:gamma/>
                  <a:shade val="85882"/>
                  <a:invGamma/>
                </a:schemeClr>
              </a:gs>
            </a:gsLst>
            <a:lin ang="5400000" scaled="1"/>
          </a:gradFill>
          <a:ln w="9525" cap="flat" cmpd="sng" algn="ctr">
            <a:solidFill>
              <a:schemeClr val="accent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22" name="TextBox 221"/>
          <p:cNvSpPr txBox="1"/>
          <p:nvPr>
            <p:custDataLst>
              <p:tags r:id="rId23"/>
            </p:custDataLst>
          </p:nvPr>
        </p:nvSpPr>
        <p:spPr>
          <a:xfrm>
            <a:off x="5188199" y="4935537"/>
            <a:ext cx="2605088" cy="15388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 b="1" smtClean="0">
                <a:latin typeface="+mn-lt"/>
                <a:ea typeface="宋体" pitchFamily="2" charset="-122"/>
                <a:cs typeface="Tahoma" pitchFamily="34" charset="0"/>
              </a:rPr>
              <a:t>Level 2+ </a:t>
            </a:r>
            <a:r>
              <a:rPr lang="en-US" altLang="zh-CN" sz="1000" b="1">
                <a:latin typeface="+mn-lt"/>
                <a:ea typeface="宋体" pitchFamily="2" charset="-122"/>
                <a:cs typeface="Tahoma" pitchFamily="34" charset="0"/>
              </a:rPr>
              <a:t>distributor</a:t>
            </a:r>
            <a:endParaRPr lang="zh-CN" altLang="en-US" sz="1000" b="1">
              <a:latin typeface="+mn-lt"/>
              <a:ea typeface="宋体" pitchFamily="2" charset="-122"/>
              <a:cs typeface="Tahoma" pitchFamily="34" charset="0"/>
            </a:endParaRPr>
          </a:p>
        </p:txBody>
      </p:sp>
      <p:cxnSp>
        <p:nvCxnSpPr>
          <p:cNvPr id="186" name="直接连接符 185"/>
          <p:cNvCxnSpPr/>
          <p:nvPr>
            <p:custDataLst>
              <p:tags r:id="rId24"/>
            </p:custDataLst>
          </p:nvPr>
        </p:nvCxnSpPr>
        <p:spPr bwMode="auto">
          <a:xfrm>
            <a:off x="7191375" y="1338262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直接连接符 184"/>
          <p:cNvCxnSpPr/>
          <p:nvPr>
            <p:custDataLst>
              <p:tags r:id="rId25"/>
            </p:custDataLst>
          </p:nvPr>
        </p:nvCxnSpPr>
        <p:spPr bwMode="auto">
          <a:xfrm>
            <a:off x="6419850" y="140493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直接连接符 183"/>
          <p:cNvCxnSpPr/>
          <p:nvPr>
            <p:custDataLst>
              <p:tags r:id="rId26"/>
            </p:custDataLst>
          </p:nvPr>
        </p:nvCxnSpPr>
        <p:spPr bwMode="auto">
          <a:xfrm>
            <a:off x="5638800" y="142398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直接连接符 178"/>
          <p:cNvCxnSpPr/>
          <p:nvPr>
            <p:custDataLst>
              <p:tags r:id="rId27"/>
            </p:custDataLst>
          </p:nvPr>
        </p:nvCxnSpPr>
        <p:spPr bwMode="auto">
          <a:xfrm>
            <a:off x="4867275" y="1433512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直接连接符 177"/>
          <p:cNvCxnSpPr/>
          <p:nvPr>
            <p:custDataLst>
              <p:tags r:id="rId28"/>
            </p:custDataLst>
          </p:nvPr>
        </p:nvCxnSpPr>
        <p:spPr bwMode="auto">
          <a:xfrm>
            <a:off x="4086225" y="146208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直接连接符 176"/>
          <p:cNvCxnSpPr/>
          <p:nvPr>
            <p:custDataLst>
              <p:tags r:id="rId29"/>
            </p:custDataLst>
          </p:nvPr>
        </p:nvCxnSpPr>
        <p:spPr bwMode="auto">
          <a:xfrm>
            <a:off x="3314700" y="146208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直接连接符 174"/>
          <p:cNvCxnSpPr/>
          <p:nvPr>
            <p:custDataLst>
              <p:tags r:id="rId30"/>
            </p:custDataLst>
          </p:nvPr>
        </p:nvCxnSpPr>
        <p:spPr bwMode="auto">
          <a:xfrm>
            <a:off x="2533650" y="146208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直接连接符 173"/>
          <p:cNvCxnSpPr/>
          <p:nvPr>
            <p:custDataLst>
              <p:tags r:id="rId31"/>
            </p:custDataLst>
          </p:nvPr>
        </p:nvCxnSpPr>
        <p:spPr bwMode="auto">
          <a:xfrm>
            <a:off x="1762125" y="146208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直接连接符 171"/>
          <p:cNvCxnSpPr/>
          <p:nvPr>
            <p:custDataLst>
              <p:tags r:id="rId32"/>
            </p:custDataLst>
          </p:nvPr>
        </p:nvCxnSpPr>
        <p:spPr bwMode="auto">
          <a:xfrm>
            <a:off x="981075" y="1471612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直接连接符 194"/>
          <p:cNvCxnSpPr/>
          <p:nvPr>
            <p:custDataLst>
              <p:tags r:id="rId33"/>
            </p:custDataLst>
          </p:nvPr>
        </p:nvCxnSpPr>
        <p:spPr bwMode="auto">
          <a:xfrm>
            <a:off x="7972425" y="1338262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4" name="矩形 193"/>
          <p:cNvSpPr/>
          <p:nvPr>
            <p:custDataLst>
              <p:tags r:id="rId34"/>
            </p:custDataLst>
          </p:nvPr>
        </p:nvSpPr>
        <p:spPr bwMode="auto">
          <a:xfrm>
            <a:off x="7410450" y="1335087"/>
            <a:ext cx="561975" cy="6350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7" name="矩形 246"/>
          <p:cNvSpPr/>
          <p:nvPr>
            <p:custDataLst>
              <p:tags r:id="rId35"/>
            </p:custDataLst>
          </p:nvPr>
        </p:nvSpPr>
        <p:spPr bwMode="auto">
          <a:xfrm>
            <a:off x="5086350" y="1423987"/>
            <a:ext cx="552450" cy="9525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2" name="矩形 181"/>
          <p:cNvSpPr/>
          <p:nvPr>
            <p:custDataLst>
              <p:tags r:id="rId36"/>
            </p:custDataLst>
          </p:nvPr>
        </p:nvSpPr>
        <p:spPr bwMode="auto">
          <a:xfrm>
            <a:off x="2752725" y="1458912"/>
            <a:ext cx="561975" cy="6350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276" name="矩形 275"/>
          <p:cNvSpPr/>
          <p:nvPr>
            <p:custDataLst>
              <p:tags r:id="rId37"/>
            </p:custDataLst>
          </p:nvPr>
        </p:nvSpPr>
        <p:spPr bwMode="auto">
          <a:xfrm>
            <a:off x="1981200" y="1458912"/>
            <a:ext cx="552450" cy="63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5" name="矩形 274"/>
          <p:cNvSpPr/>
          <p:nvPr>
            <p:custDataLst>
              <p:tags r:id="rId38"/>
            </p:custDataLst>
          </p:nvPr>
        </p:nvSpPr>
        <p:spPr bwMode="auto">
          <a:xfrm>
            <a:off x="1200150" y="1462087"/>
            <a:ext cx="561975" cy="9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65220" name="Object 4"/>
          <p:cNvGraphicFramePr>
            <a:graphicFrameLocks noChangeAspect="1"/>
          </p:cNvGraphicFramePr>
          <p:nvPr/>
        </p:nvGraphicFramePr>
        <p:xfrm>
          <a:off x="228600" y="1023938"/>
          <a:ext cx="8743984" cy="914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7" name="图表" r:id="rId39" imgW="8743984" imgH="914400" progId="MSGraph.Chart.8">
                  <p:embed/>
                </p:oleObj>
              </mc:Choice>
              <mc:Fallback>
                <p:oleObj name="图表" r:id="rId39" imgW="8743984" imgH="91440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0"/>
                      <a:stretch>
                        <a:fillRect/>
                      </a:stretch>
                    </p:blipFill>
                    <p:spPr>
                      <a:xfrm>
                        <a:off x="228600" y="1023938"/>
                        <a:ext cx="8743984" cy="914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1" name="矩形 380"/>
          <p:cNvSpPr/>
          <p:nvPr>
            <p:custDataLst>
              <p:tags r:id="rId41"/>
            </p:custDataLst>
          </p:nvPr>
        </p:nvSpPr>
        <p:spPr bwMode="auto">
          <a:xfrm>
            <a:off x="8243887" y="1792287"/>
            <a:ext cx="447675" cy="3048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F84B3335-707A-4C4D-AC28-9A557679CB26}" type="datetime'''Pr''i''''ce t''o'''' ''ho''''''''sp''i''''''''''t''al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Price to hospital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380" name="矩形 379"/>
          <p:cNvSpPr/>
          <p:nvPr>
            <p:custDataLst>
              <p:tags r:id="rId42"/>
            </p:custDataLst>
          </p:nvPr>
        </p:nvSpPr>
        <p:spPr bwMode="auto">
          <a:xfrm>
            <a:off x="6630987" y="1792287"/>
            <a:ext cx="568325" cy="3048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400BC85D-035B-4A00-BBA3-7E587BDB5181}" type="datetime'''S''a''l''''es''/ ''''''m''''''''a''''rket''''''i''n''g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Sales/ marketing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344" name="矩形 343"/>
          <p:cNvSpPr/>
          <p:nvPr>
            <p:custDataLst>
              <p:tags r:id="rId43"/>
            </p:custDataLst>
          </p:nvPr>
        </p:nvSpPr>
        <p:spPr bwMode="auto">
          <a:xfrm>
            <a:off x="6810375" y="1295400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F350EC0D-EE99-4187-94E1-5BBD90BC5962}" type="datetime'4''''.''''''''''''''''''''''''''''''''''''6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4.6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379" name="矩形 378"/>
          <p:cNvSpPr/>
          <p:nvPr>
            <p:custDataLst>
              <p:tags r:id="rId44"/>
            </p:custDataLst>
          </p:nvPr>
        </p:nvSpPr>
        <p:spPr bwMode="auto">
          <a:xfrm>
            <a:off x="5886450" y="1792287"/>
            <a:ext cx="50482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34825CA2-4047-4B16-83A3-4920BF07EDCB}" type="datetime'''''''''''''''''''L''''''''''og''''i''s''''''''ti''''cs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Logistics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343" name="矩形 342"/>
          <p:cNvSpPr/>
          <p:nvPr>
            <p:custDataLst>
              <p:tags r:id="rId45"/>
            </p:custDataLst>
          </p:nvPr>
        </p:nvSpPr>
        <p:spPr bwMode="auto">
          <a:xfrm>
            <a:off x="6034087" y="1338262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F1A7EA24-AE48-4050-BC96-593582A380C8}" type="datetime'1''''''''''''''''''''''''''.''''''''4''''''''''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1.4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90" name="矩形 189"/>
          <p:cNvSpPr/>
          <p:nvPr>
            <p:custDataLst>
              <p:tags r:id="rId46"/>
            </p:custDataLst>
          </p:nvPr>
        </p:nvSpPr>
        <p:spPr bwMode="auto">
          <a:xfrm>
            <a:off x="7481887" y="1792287"/>
            <a:ext cx="419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AD809E44-8505-4F4B-9696-5946D07368BC}" type="datetime'''R''''''e''''b''''''''''''''''''''''''''a''''''t''''''''e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Rebate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377" name="矩形 376"/>
          <p:cNvSpPr/>
          <p:nvPr>
            <p:custDataLst>
              <p:tags r:id="rId47"/>
            </p:custDataLst>
          </p:nvPr>
        </p:nvSpPr>
        <p:spPr bwMode="auto">
          <a:xfrm>
            <a:off x="4457700" y="1792287"/>
            <a:ext cx="2587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98E97337-5D78-4F1E-8BF2-399B6CA816F1}" type="datetime'''''''''V''''''''''''A''''''T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VAT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341" name="矩形 340"/>
          <p:cNvSpPr/>
          <p:nvPr>
            <p:custDataLst>
              <p:tags r:id="rId48"/>
            </p:custDataLst>
          </p:nvPr>
        </p:nvSpPr>
        <p:spPr bwMode="auto">
          <a:xfrm>
            <a:off x="4481512" y="1371600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2215C98A-70E5-4472-933D-8636ADEC5E1C}" type="datetime'''''''''''''''1''''''''''''''''.''''''''''''''''''''4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1.4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376" name="矩形 375"/>
          <p:cNvSpPr/>
          <p:nvPr>
            <p:custDataLst>
              <p:tags r:id="rId49"/>
            </p:custDataLst>
          </p:nvPr>
        </p:nvSpPr>
        <p:spPr bwMode="auto">
          <a:xfrm>
            <a:off x="3579812" y="1792287"/>
            <a:ext cx="4619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5D25099C-F056-44A9-9CC2-592D1A414DCF}" type="datetime'''''''''''''L''2 ''''pri''''c''''''''''e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L2 price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375" name="矩形 374"/>
          <p:cNvSpPr/>
          <p:nvPr>
            <p:custDataLst>
              <p:tags r:id="rId50"/>
            </p:custDataLst>
          </p:nvPr>
        </p:nvSpPr>
        <p:spPr bwMode="auto">
          <a:xfrm>
            <a:off x="2781300" y="1792287"/>
            <a:ext cx="50482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B07801DD-C637-4ED1-891D-291DF08D74CF}" type="datetime'''''L''''''''''o''''''''''g''''i''''s''t''''''''ics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Logistics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340" name="矩形 339"/>
          <p:cNvSpPr/>
          <p:nvPr>
            <p:custDataLst>
              <p:tags r:id="rId51"/>
            </p:custDataLst>
          </p:nvPr>
        </p:nvSpPr>
        <p:spPr bwMode="auto">
          <a:xfrm>
            <a:off x="2928937" y="1385887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C717AC3A-7382-4A4D-AD1B-FEB79D068EE0}" type="datetime'''''''''0''''''.''3''''''''''''''''''''''''''''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0.3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339" name="矩形 338"/>
          <p:cNvSpPr/>
          <p:nvPr>
            <p:custDataLst>
              <p:tags r:id="rId52"/>
            </p:custDataLst>
          </p:nvPr>
        </p:nvSpPr>
        <p:spPr bwMode="auto">
          <a:xfrm>
            <a:off x="2152650" y="1385887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9F92528D-64F8-43A8-8D21-4C799533A6A4}" type="datetime'''''''''''''''''0''''''''''''''''''.''''''''3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0.3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373" name="矩形 372"/>
          <p:cNvSpPr/>
          <p:nvPr>
            <p:custDataLst>
              <p:tags r:id="rId53"/>
            </p:custDataLst>
          </p:nvPr>
        </p:nvSpPr>
        <p:spPr bwMode="auto">
          <a:xfrm>
            <a:off x="1352550" y="1792287"/>
            <a:ext cx="2587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F7D2F707-8943-47B9-8B8F-0636CCA5D392}" type="datetime'''V''''''''''''''''''''A''''''''''''''''''''''T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VAT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338" name="矩形 337"/>
          <p:cNvSpPr/>
          <p:nvPr>
            <p:custDataLst>
              <p:tags r:id="rId54"/>
            </p:custDataLst>
          </p:nvPr>
        </p:nvSpPr>
        <p:spPr bwMode="auto">
          <a:xfrm>
            <a:off x="1376362" y="1390650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AD22887E-DA8E-4F3B-A794-CACFE7A0D658}" type="datetime'''0''.''1''''''''''''''''''''''''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0.1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372" name="矩形 371"/>
          <p:cNvSpPr/>
          <p:nvPr>
            <p:custDataLst>
              <p:tags r:id="rId55"/>
            </p:custDataLst>
          </p:nvPr>
        </p:nvSpPr>
        <p:spPr bwMode="auto">
          <a:xfrm>
            <a:off x="414337" y="1792287"/>
            <a:ext cx="582612" cy="3048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6021645E-B120-4E81-8E34-28002E484EDB}" type="datetime'E''x''-f''''act''''''o''ry'' pr''''ice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Ex-factory price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pic>
        <p:nvPicPr>
          <p:cNvPr id="265318" name="Picture 9"/>
          <p:cNvPicPr>
            <a:picLocks noChangeAspect="1" noChangeArrowheads="1"/>
          </p:cNvPicPr>
          <p:nvPr>
            <p:custDataLst>
              <p:tags r:id="rId57"/>
            </p:custDataLst>
          </p:nvPr>
        </p:nvPicPr>
        <p:blipFill>
          <a:blip r:embed="rId56"/>
          <a:stretch>
            <a:fillRect/>
          </a:stretch>
        </p:blipFill>
        <p:spPr bwMode="auto">
          <a:xfrm>
            <a:off x="330200" y="3778250"/>
            <a:ext cx="863600" cy="247650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</a:ln>
        </p:spPr>
      </p:pic>
      <p:pic>
        <p:nvPicPr>
          <p:cNvPr id="265319" name="Picture 10"/>
          <p:cNvPicPr>
            <a:picLocks noChangeAspect="1" noChangeArrowheads="1"/>
          </p:cNvPicPr>
          <p:nvPr>
            <p:custDataLst>
              <p:tags r:id="rId59"/>
            </p:custDataLst>
          </p:nvPr>
        </p:nvPicPr>
        <p:blipFill>
          <a:blip r:embed="rId58"/>
          <a:stretch>
            <a:fillRect/>
          </a:stretch>
        </p:blipFill>
        <p:spPr bwMode="auto">
          <a:xfrm>
            <a:off x="330200" y="1059279"/>
            <a:ext cx="863600" cy="211137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</a:ln>
        </p:spPr>
      </p:pic>
      <p:sp>
        <p:nvSpPr>
          <p:cNvPr id="111" name="TextBox 110"/>
          <p:cNvSpPr txBox="1"/>
          <p:nvPr>
            <p:custDataLst>
              <p:tags r:id="rId60"/>
            </p:custDataLst>
          </p:nvPr>
        </p:nvSpPr>
        <p:spPr>
          <a:xfrm>
            <a:off x="52388" y="42863"/>
            <a:ext cx="2995612" cy="184666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solidFill>
                  <a:schemeClr val="accent6"/>
                </a:solidFill>
                <a:latin typeface="+mn-lt"/>
                <a:ea typeface="宋体" pitchFamily="2" charset="-122"/>
                <a:cs typeface="Tahoma" pitchFamily="34" charset="0"/>
              </a:rPr>
              <a:t>4. Channel economics – </a:t>
            </a:r>
            <a:r>
              <a:rPr lang="en-US" altLang="zh-CN" sz="1200" b="1" smtClean="0">
                <a:solidFill>
                  <a:schemeClr val="accent6"/>
                </a:solidFill>
                <a:latin typeface="+mn-lt"/>
                <a:ea typeface="宋体" pitchFamily="2" charset="-122"/>
                <a:cs typeface="Tahoma" pitchFamily="34" charset="0"/>
              </a:rPr>
              <a:t>level 1-2</a:t>
            </a:r>
            <a:endParaRPr lang="zh-CN" altLang="en-US" sz="1200" b="1">
              <a:solidFill>
                <a:schemeClr val="accent6"/>
              </a:solidFill>
              <a:latin typeface="+mn-lt"/>
              <a:ea typeface="宋体" pitchFamily="2" charset="-122"/>
              <a:cs typeface="Tahoma" pitchFamily="34" charset="0"/>
            </a:endParaRPr>
          </a:p>
        </p:txBody>
      </p:sp>
      <p:sp>
        <p:nvSpPr>
          <p:cNvPr id="359" name="圆角矩形 358"/>
          <p:cNvSpPr/>
          <p:nvPr>
            <p:custDataLst>
              <p:tags r:id="rId61"/>
            </p:custDataLst>
          </p:nvPr>
        </p:nvSpPr>
        <p:spPr>
          <a:xfrm>
            <a:off x="292621" y="5508944"/>
            <a:ext cx="8549235" cy="936000"/>
          </a:xfrm>
          <a:prstGeom prst="roundRect">
            <a:avLst>
              <a:gd name="adj" fmla="val 4900"/>
            </a:avLst>
          </a:prstGeom>
          <a:solidFill>
            <a:schemeClr val="accent5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000">
              <a:latin typeface="Arial" pitchFamily="34" charset="0"/>
              <a:ea typeface="宋体" pitchFamily="2" charset="-122"/>
            </a:endParaRPr>
          </a:p>
        </p:txBody>
      </p:sp>
      <p:sp>
        <p:nvSpPr>
          <p:cNvPr id="107" name="Rectangle 14"/>
          <p:cNvSpPr>
            <a:spLocks noChangeArrowheads="1"/>
          </p:cNvSpPr>
          <p:nvPr>
            <p:custDataLst>
              <p:tags r:id="rId62"/>
            </p:custDataLst>
          </p:nvPr>
        </p:nvSpPr>
        <p:spPr bwMode="auto">
          <a:xfrm>
            <a:off x="376759" y="5561332"/>
            <a:ext cx="8375323" cy="84638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3909" lvl="1" indent="-143909" defTabSz="894780">
              <a:spcBef>
                <a:spcPts val="300"/>
              </a:spcBef>
              <a:buClr>
                <a:schemeClr val="tx2"/>
              </a:buClr>
              <a:buSzPct val="125000"/>
              <a:buFont typeface="Arial" pitchFamily="34" charset="0"/>
              <a:buChar char="•"/>
              <a:defRPr/>
            </a:pPr>
            <a:r>
              <a:rPr lang="en-US" altLang="zh-CN" sz="1000" b="1">
                <a:latin typeface="+mn-lt"/>
                <a:ea typeface="宋体" pitchFamily="2" charset="-122"/>
                <a:cs typeface="Arial" pitchFamily="34" charset="0"/>
              </a:rPr>
              <a:t>Competitors have allocated majority of channel markups for </a:t>
            </a:r>
            <a:r>
              <a:rPr lang="en-US" altLang="zh-CN" sz="1000" b="1" smtClean="0">
                <a:latin typeface="+mn-lt"/>
                <a:ea typeface="宋体" pitchFamily="2" charset="-122"/>
                <a:cs typeface="Arial" pitchFamily="34" charset="0"/>
              </a:rPr>
              <a:t>level 2 distributors </a:t>
            </a:r>
            <a:r>
              <a:rPr lang="en-US" altLang="zh-CN" sz="1000" b="1">
                <a:latin typeface="+mn-lt"/>
                <a:ea typeface="宋体" pitchFamily="2" charset="-122"/>
                <a:cs typeface="Arial" pitchFamily="34" charset="0"/>
              </a:rPr>
              <a:t>to incentivize them to </a:t>
            </a:r>
            <a:r>
              <a:rPr lang="en-US" altLang="zh-CN" sz="1000" b="1" smtClean="0">
                <a:latin typeface="+mn-lt"/>
                <a:ea typeface="宋体" pitchFamily="2" charset="-122"/>
                <a:cs typeface="Arial" pitchFamily="34" charset="0"/>
              </a:rPr>
              <a:t>develop </a:t>
            </a:r>
            <a:r>
              <a:rPr lang="en-US" altLang="zh-CN" sz="1000" b="1">
                <a:latin typeface="+mn-lt"/>
                <a:ea typeface="宋体" pitchFamily="2" charset="-122"/>
                <a:cs typeface="Arial" pitchFamily="34" charset="0"/>
              </a:rPr>
              <a:t>new hospitals </a:t>
            </a:r>
            <a:r>
              <a:rPr lang="en-US" altLang="zh-CN" sz="1000" b="1" smtClean="0">
                <a:latin typeface="+mn-lt"/>
                <a:ea typeface="宋体" pitchFamily="2" charset="-122"/>
                <a:cs typeface="Arial" pitchFamily="34" charset="0"/>
              </a:rPr>
              <a:t>(level 1 </a:t>
            </a:r>
            <a:r>
              <a:rPr lang="en-US" altLang="zh-CN" sz="1000" b="1">
                <a:latin typeface="+mn-lt"/>
                <a:ea typeface="宋体" pitchFamily="2" charset="-122"/>
                <a:cs typeface="Arial" pitchFamily="34" charset="0"/>
              </a:rPr>
              <a:t>behave more like box-movers)</a:t>
            </a:r>
          </a:p>
          <a:p>
            <a:pPr marL="143909" lvl="1" indent="-143909" defTabSz="894780">
              <a:spcBef>
                <a:spcPts val="300"/>
              </a:spcBef>
              <a:buClr>
                <a:schemeClr val="tx2"/>
              </a:buClr>
              <a:buSzPct val="125000"/>
              <a:buFont typeface="Arial" pitchFamily="34" charset="0"/>
              <a:buChar char="•"/>
              <a:defRPr/>
            </a:pPr>
            <a:r>
              <a:rPr lang="en-US" altLang="zh-CN" sz="1000" b="1">
                <a:latin typeface="+mn-lt"/>
                <a:ea typeface="宋体" pitchFamily="2" charset="-122"/>
                <a:cs typeface="Arial" pitchFamily="34" charset="0"/>
              </a:rPr>
              <a:t>Rebate </a:t>
            </a:r>
            <a:r>
              <a:rPr lang="en-US" altLang="zh-CN" sz="1000" b="1" smtClean="0">
                <a:latin typeface="+mn-lt"/>
                <a:ea typeface="宋体" pitchFamily="2" charset="-122"/>
                <a:cs typeface="Arial" pitchFamily="34" charset="0"/>
              </a:rPr>
              <a:t>goes </a:t>
            </a:r>
            <a:r>
              <a:rPr lang="en-US" altLang="zh-CN" sz="1000" b="1">
                <a:latin typeface="+mn-lt"/>
                <a:ea typeface="宋体" pitchFamily="2" charset="-122"/>
                <a:cs typeface="Arial" pitchFamily="34" charset="0"/>
              </a:rPr>
              <a:t>to </a:t>
            </a:r>
            <a:r>
              <a:rPr lang="en-US" altLang="zh-CN" sz="1000" b="1" smtClean="0">
                <a:latin typeface="+mn-lt"/>
                <a:ea typeface="宋体" pitchFamily="2" charset="-122"/>
                <a:cs typeface="Arial" pitchFamily="34" charset="0"/>
              </a:rPr>
              <a:t>level 1 (except Sinopharm case), </a:t>
            </a:r>
            <a:r>
              <a:rPr lang="en-US" altLang="zh-CN" sz="1000" b="1">
                <a:latin typeface="+mn-lt"/>
                <a:ea typeface="宋体" pitchFamily="2" charset="-122"/>
                <a:cs typeface="Arial" pitchFamily="34" charset="0"/>
              </a:rPr>
              <a:t>which accounts for a substantial portion </a:t>
            </a:r>
            <a:r>
              <a:rPr lang="en-US" altLang="zh-CN" sz="1000" b="1" smtClean="0">
                <a:latin typeface="+mn-lt"/>
                <a:cs typeface="Arial" pitchFamily="34" charset="0"/>
              </a:rPr>
              <a:t>of </a:t>
            </a:r>
            <a:r>
              <a:rPr lang="en-US" altLang="zh-CN" sz="1000" b="1" smtClean="0">
                <a:latin typeface="+mn-lt"/>
                <a:ea typeface="宋体" pitchFamily="2" charset="-122"/>
                <a:cs typeface="Arial" pitchFamily="34" charset="0"/>
              </a:rPr>
              <a:t>level 1 profit pool, in the form of free goods</a:t>
            </a:r>
            <a:endParaRPr lang="en-US" altLang="zh-CN" sz="1000" b="1">
              <a:latin typeface="+mn-lt"/>
              <a:ea typeface="宋体" pitchFamily="2" charset="-122"/>
              <a:cs typeface="Arial" pitchFamily="34" charset="0"/>
            </a:endParaRPr>
          </a:p>
          <a:p>
            <a:pPr marL="143909" lvl="1" indent="-143909" defTabSz="894780">
              <a:spcBef>
                <a:spcPts val="300"/>
              </a:spcBef>
              <a:buClr>
                <a:schemeClr val="tx2"/>
              </a:buClr>
              <a:buSzPct val="125000"/>
              <a:buFont typeface="Arial" pitchFamily="34" charset="0"/>
              <a:buChar char="•"/>
              <a:defRPr/>
            </a:pPr>
            <a:r>
              <a:rPr lang="en-US" altLang="zh-CN" sz="1000" b="1" smtClean="0">
                <a:latin typeface="+mn-lt"/>
                <a:cs typeface="Arial" pitchFamily="34" charset="0"/>
              </a:rPr>
              <a:t>Sinopharm earns ~3% markup for its logistics and warehouse in the B.Braun case (no rebates). Compared with Chenkai, it undertakes less responsibilties and takes less inventory (one month vs. ~6 months)</a:t>
            </a:r>
            <a:endParaRPr lang="en-US" altLang="zh-CN" sz="1000" b="1">
              <a:latin typeface="+mn-lt"/>
              <a:ea typeface="宋体" pitchFamily="2" charset="-122"/>
              <a:cs typeface="Arial" pitchFamily="34" charset="0"/>
            </a:endParaRPr>
          </a:p>
        </p:txBody>
      </p:sp>
      <p:sp>
        <p:nvSpPr>
          <p:cNvPr id="228" name="椭圆 227"/>
          <p:cNvSpPr/>
          <p:nvPr>
            <p:custDataLst>
              <p:tags r:id="rId63"/>
            </p:custDataLst>
          </p:nvPr>
        </p:nvSpPr>
        <p:spPr bwMode="auto">
          <a:xfrm>
            <a:off x="8207844" y="5265312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>
                <a:solidFill>
                  <a:schemeClr val="bg1"/>
                </a:solidFill>
                <a:latin typeface="+mj-lt"/>
                <a:ea typeface="+mj-ea"/>
              </a:rPr>
              <a:t>100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116" name="Rectangle 12"/>
          <p:cNvSpPr>
            <a:spLocks noGrp="1" noChangeArrowheads="1"/>
          </p:cNvSpPr>
          <p:nvPr>
            <p:ph type="sldNum" sz="quarter" idx="10"/>
            <p:custDataLst>
              <p:tags r:id="rId64"/>
            </p:custDataLst>
          </p:nvPr>
        </p:nvSpPr>
        <p:spPr>
          <a:xfrm>
            <a:off x="8720138" y="6565900"/>
            <a:ext cx="198437" cy="155575"/>
          </a:xfrm>
          <a:noFill/>
        </p:spPr>
        <p:txBody>
          <a:bodyPr/>
          <a:lstStyle/>
          <a:p>
            <a:pPr defTabSz="933450"/>
            <a:fld id="{09ADCDE7-72A2-4834-98D0-47C900200928}" type="slidenum">
              <a:rPr lang="en-US" altLang="zh-CN"/>
              <a:pPr defTabSz="933450"/>
              <a:t>13</a:t>
            </a:fld>
            <a:r>
              <a:rPr lang="en-US" altLang="zh-CN"/>
              <a:t> </a:t>
            </a:r>
          </a:p>
        </p:txBody>
      </p:sp>
      <p:sp>
        <p:nvSpPr>
          <p:cNvPr id="360454" name="AutoShape 6" descr="data:image/jpeg;base64,/9j/4AAQSkZJRgABAQAAAQABAAD/2wCEAAkGBhIGEBQUEREVFRIWFBgXFhUWExgZFxkYGBUVFhUWFhgXGyceGRkmGRMWIDsgIyc1LCwtGB4xNTAqNSYrLSkBCQoKDgwOGg8PGS0kHyQqKi4qNTI1MDY0KikpNCksKSkpKSwuLC81KiksKSwsLCwsLCwtLCopLCksNSwvKTAsKf/AABEIAOcA2gMBIgACEQEDEQH/xAAcAAEAAgMBAQEAAAAAAAAAAAAABgcDBAUCCAH/xABJEAABAwIDBAcEBgYGCwEAAAABAAIDBBEFEiEGMUFRBxMUImGBkTJSYnEVIzNCkqEkcoKisdEXNHSys8ElREVTVGNzg5Oj0wj/xAAaAQEAAgMBAAAAAAAAAAAAAAAABAUCAwYB/8QAMBEBAAIBAQQIBgEFAAAAAAAAAAECAxEEITFBBRIiYYGRobETMlFxwfBCM4KS0fH/2gAMAwEAAhEDEQA/ALxREQEREBERAREQEREBERAREQEREBERAREQEREBERAREQEREBERAREQEREBFhrKxmHxukkcGsY0uc47gBvVM7VdLNRijiylJgh3Bw+1cOZP3Pk3XxUjBs9809lozZ6Yo7S5KzEYsPF5ZWRjm97Wj94rjy7fYdEbGsi8nX/gCvniad1S4ue4ucd7nEkn5k6rwrOvRlf5WQLdIW5VfRkO3eHz7qyHzfl/vWXXpa+OuF4pGPHNjw4fulfLi9xSugN2ktcNxBIPqEt0ZX+NiOkJ51fU6KitkOkGugqIYnTmSN8rGES982c4NNnHvXsedvBXqqzaNntgnSyfhz1zRrAiIo7eIiICIiAiIgIiICIiAiIgIiICIiAiIgr7porHQUUbGmzZJgHeIa1zgD+0Af2VSy+ituMFZjlI5kjXFrTmu0XeywPfaPvWBN28Re2tlR+MbJVGEjPlEsB9meLvRkfFbVh8HWV50fmp1Ph67/dTbbS05Ne5xURFaq8RF7iidOQ1rS5x3BoJPoNUHQ2Z/rtN/aIv8Rq+l1QOAbI1FDPDNUBtPGyRjyZnZHEMeHENj1eTpyVk4j0nww3EETpD7zu43/Nx9Auf6TzY5tGkrHZs1MFZ+JOn79E1RVPWdIlZVey5sY+BgJ9X3XLftHV1O+pmPgJHD8mlU854e26WxR8sTK7EVIjF6uHXrpx49ZIP81u0W3FbRn7bOOTwHfn7X5p8ePoxr0vj17VZhcKKGYF0kR1pDKhoicfvg3jPzvq3zuPFTIG621tFuCzw58eaNaTq/URFk3CIiAiIgIiICIiAiIgIiICrjHsHkwCoLqaUwmQ3YM2Vj+bLnuh45O0ItYg3Csdc/HMKbjMDo3NB4i+mo3a8Pnw8VheusIu1YPi03cY4KprcSOYtqqGmfJxL4Ork8ywt/gtXraI78Ni8ppx+WddiV1ThrCABUU7DZzJYw8xHcWSN9qM+LTlO8FaP0nSTDv0VjzjqHtH4XB1lrjaM1d0XmHO2yXjdN9PvH50nVrMrqeD2MOpR+uJJP771lO0tQxuWN7YW+7DGyIerAD+aysr6KP8A1ORx+KpNv3WBehtSab+r08EJ4ODM7/xSX/gsLZr3+a8z5sJyW55PLX/UR6takwGpxS7xG4jeZHnK35l77ArY+i6Wg+3qusd7lM3N/wC19m+gX6/Dq3He/KX5P95O/JGPlnsPwheex0dB9rO6d3uQNys85H7x8gtend5vIpEb+r42/Ef9fn03BS/Y0cQ+KYmV3zsbNHos0W0dfUi0ReByhhaB+4xeIse6s5aWkiYeByGaX1ff8gtuR2K1er3TMHxPEI9CWr2JnlPkyra0/Laf7Y0j8ezH27FY9b1fnG+35tWB+0srjaphim5iSINf5OYGuB8Vkbh1bfScE+FbHf8AxF7qMQr8MH6Q10kXKdgljP7Zv+Tk3972ZvEb5tEd++PFhOFw4yCaTM2UAk07zckDU9S/79h906qU9G2OuqGup3m+QZoyd+W9nN8iRb5+CissEdWw1FJeKSKzpIs18uoAlicdS0G1wd1+SlGytN2qv7Q0WbJSiR4G4SPdlcPN0bysqfNGiRsmtc1Zr46cJiefhzTtERS3SiIiAiIgIiICIiAiIgIiICIiCH7Y4Uad4qYpDC/RpkBIbyaJbfdO7NbQ2vcG7YnXYg+nP6XQwuJ1z5THm8RJEcrvmFbFRA2qY5jhdrgQR4FVrVUE+BSujp6nqjfSJ7rRvvqDGX3Yf1XWI5u3qPkrpvhS7dhmtuvXhP2nf9p3Tr+6uT9OUjfZw+O/xTyOHos9Pj1TUG1JTxx/9Cnu78RDiuj/AKXG6IfMRU59CBZYqimxOfSepELeOeoZGPwxn8rLXv7/ACV+l44daPtWI9YaVVgVROQ6tnbGTu62QvkP6sbbu8tFqOnpKH2I3zu96U9XH5RsOY+bvJYMaeNmmsmp64PqRIPs2HKBlde73aP4C1l0sD6SaWqcTV07Iqgi3aWRB7b+85h1B8Re/gpePYcmTH8Sm/3ZUw1tziJ79/rw18PFkoziOLC1Ox0cZ4RMEMf4hbN5krG/ZZsRvU11Ox3EBxlf5gcV2Poafa1124nHNCde646eBhboD8ysMmyjMONux1dQed2RsPyyEu9VGtjtE6WjzZW2e3G1Znvmd3lXWfVzfoSgP+0df7NJZemUE+DNdLSVDJoh7fVm4A/5sLuHr5Ls0mBGpNvodrW831Tmn+f5LxVxYbslM2Y1ZY9o71PG8SuJ4s3Xynd3t/MLKmG150rHlq9rs0z2oiI7460af5cWvhGG/SE0M1PFaKYSRzxj2Yzkyya8GEOa4Dy5KbbLUrKWna2M5mNGUSW+0sTdw+DMSB5nUEEwXCcak2/m7NTRdmw9ms2XR72k6MJbo3NYiw4Zrk7laEcYhaGtADQAAALAAaAAcApdtn+Dut83stNjw1r2o/eGunduekRFgsRERAREQEREBERAREQEREBERAXB2twf6QizsaHPZva5tw9nFpA103gjvDW2/XvIvJjWNGvJjjJWayqF1DSsaDIyqiB3GPJLEf1X6ehuRxWNsWHN3drkPINib/MqWY7hbsLmLoXTRiQ3vAdS7iDESBIeOhDre9Y25j8VdudjEjPB1I9rvOyizXRzt8MUmYtEen5tEeiKbYRtFK0x0L4WdY362Rz3E91/d7wDfHTkoSpztxPHNTi1fLUv6wd1zXhoGV1yMx37vVQZdT0X/Q8ZY/vL8bnpjzGbgkEbiDY+q6cO1dbTizayoA5dc/8AmuUisZrE8YexaY4S3qvHKmv0lqJnjk6V7h6E2WvR0j6+RscbS573BrWjiSbBYVb/AES7GdiZ2yZvfePqQR7LDvf83Dd4frLTny1wU63k24cds19Ew2Q2aZsrStibYv8Aakf7zzvPyG4eAC7aIuYtabTNp4ugrWKxpAiIsWQiIgIiICIiAiIgIiICIiAiIgIiINTFMPbikTmOANxpcaXG4+vnytvUGlmnogf0mpja02JMYqY2kcCT32fJw+RIsTYije02GZXCdmZrvZc5j3Md8JzMBNuGrXDdpvI13jmg7Xi1jrxxj28PorXbjE3VlMAa2OYdY05GwdW72X949waa8+KgasbpCErqRpe+RzTK2xfFCQe6/UVEJId8jv8AJVyui6L/AKHjKnvrrv8A3zmfcRF2Nl9mpNqahsUeg3vfbRjeJ8TyHH1KsbWisazweVrNp0h2+jfYo7TT9ZK39GiPe+N28Rjw3E+FhxV7NGXQblqYThUeCQshhblYwWHM8yTxJOpPitxcztO0Tmvry5L/AGfDGKunPmIiKMkCIiAiIgIiICIiAiIgIiICIiAiIgIiIC8yxiZpadxFj5r9Lg3ivBnaOPC/lzQVT0pYUcPgBIFjM3vhrgXd1+9zTlJ/Wbm+J2tqvX0HtzFRYhTAV0roohI1wLdCXZX5QO66+hdoBwUOpIaOiAfRUIykgNqqwOcHOO4QQavmeeAaBqrjYs0Y8Wmk8fDzU+bZo6+6dyE4RsnLiAa+QGOJ3skjvyW3iJptm8XGzG7yVd+x2zbNnYAAwNe7V3EjwJIBJ5mwueAADRo7MYX18hmmcXyH7zy0uJaeOXutDT9xndaeL3AuErDwTa+vJRtr2m2Ts8kvZtnrTtPSIigJoiIgIiICIiAiIgIiICIiAiIgIiICIiDxJKI+VzzNlrueXlwJ0yg6cLrmY/tA3DaingdC55nbK4OBHdEQYXWadXus++Vutmm17WXVpDHUsa+NwexzQWuBDmubYZSCNCLcUGJ8LyC3fpoeYuND6LJPEZjcD7pHmdFtIgje17+w0rXXp2EPbeSpbnayzXd6NouXScABzKjmD4bJi89yZS8t7802k5YeTBpSxO1tGO+/jZt7y3aljpI4wzR/WtykRCSQHK/7LN3WPtfvu0aMxW1gmEjCY8v3iczzcuJcd5Lnd5x+I6nw3CVTJ1Me7ij2p1r9z02j7O1uRtsugaLezut6L8nvmcdwu3W2otxC30UVIarpTE53G4uOVxv/AJrYidnAPMXWljWJRYHTyzzHLHGwucQNbW3AcSdB6JgVd9J0sMuXKJI2vDb3Ia9oc0E88pF7aXug30REBERAREQEREBERAREQEREBERAREQRTbrA34s1rg8sbG1z2SNaTJDUNLXQztaAS5lg9rmgah+7TSJ4Tic76thaX018C7QYBcRtmbIWBxifcGzdBfWwaOAVrrh4nslDXSyTtJjqXwPgMgJcDG4ey5jjlIDrO0sbjfYm4cLZvpAkr42ipZHHNC+SOtaXOb1eSJ8zZWCxzRuYwnXxsTbXq4ftvFWinc6KSJlVfszn5bSWbma0hrjkc5oLgHbxyOi5uMdHYxKpbMHhrn0ctLUEAgPzQmOOUNue83M4ancRrprz3bNVVXDhFO+Es7DNFLNKHNLCKZha0R2Odxk0Nsugve3EO7S9JFDVBpzSNDxMWZoXgv7PrOG2Grmi5I36G11s023FNWPpWM60mrY58B6pwDmNF3Ou4DKALHXgRzUJ2Z2PP0fJLPFUdphFcIIXMIympzjMxgaC8ua5ouSQNdy/NnsBqMPmwaQwVThBSTNnDhcRvdE1jWNDiLXcw7uGVBYtNj0VdPUQRHNNThnWNOgvIwvjF9d4HLRRLZ7pBn2lmowyGNsVSypc9rXF8tO2FxYyR5tlLXvFgC0a8TqvGGbO1uH4jDWNjDhNTyNq2Esjyuc8yxjRzi97XuLc3ugW5Lxsf0VuwA0szphHUw9a2QwC7Z45JHSBkmdouWlxF7bg3kLBwYaqvxOOuoKkyVDnQGqgksO+2eJzIorNsG2qHM5NHVyE2AVobM0UmG0VPFKGiSOCONwa7MLsYGmxIF93JbOH4azDWNawHutDQ5xLnWFyAXO1IuTpuHBbSAiIgIiICIiAiIgIiICIiAiIgIiIC5eObSQ7PGATFwM8zYI8rSbyP9kG24ab1h22kMOGVrmkgiknIIJBBELyCCNQV884jXUFRBhxNVXvm66A1Wd8pawW+tdASPbB3EXKD6gUMf0w4OwkGubcGx+rm4f9tQ/o2r4J8ckZR1FVLTCgLrVL5Ces6+IOID7aZba24lRaSGqosFFRTisaxolvNFX9VDG7tsrbOgHee6xGo94ciguPCek7DMcmZDBVtfK8kNaI5BcgFx1LANwO8rJifSPhuDTPhnq2MlYQHMIfcEgEbm23EKr9mqg1eI4a53ag5tZUxObU1faHBzKYE5bgZAc+7jYHcse17J6qtxSKGKdzZKulM0kEIkfHFHAHmxLm5SXZd5scp1HELOp+lLCqt7WMrY3Pe4Na0B+rnEAD2eZXvaPpJw/ZcyNmqG9bGWh0LNZO9lt3dODgd+5V30YbYVGNVEfXmpnBcRlbQ0oia1zi2OV8rCHtALDwtcHetjpUx10eJRU+SkdEWh+R8kTc0mUZXVpeO7A0d7LcF1hY3tYJp/S3hXXdV2yP7PP1l/q/ay5M3v8AG1ty6uM7Y0mBUYq5ZR1DmtLC3UyZtWiMfeJGvyudwVY9qroJsQrBFhuaCK5p5Wl0scLGFwMfVDRspaXgOdxB0vc7HSlhcOM4XTVjmfpRipgyNrnZGtkcxz8kIvzIvlOgtrZBPaPpFw+tlfEKqNrmMY+73ta0h4uMrnGxI3EbwdFtYztnRYBDHNPUMbFIcrHjM9rjYnQxg8AV8zU1C99TMBGSQGXHUONrgkXb2M5dPgbfmVa+OvFRRYEIT1LhVxsBdHbJI2J7XPdGQ3TOC6xAuOAuglH9MeD/APHN/wDFN/8ANSLANo6faiIy0sokjDizMGuHeABIs4A/eCpamxDE9ocYpWsxBrmB1VHT1YpGBjzHCDOREHWkbezQ4m28hWD0SNLKesDjdwxKqubWuczbm3D5IJ0iIgIiICIiAiIgIiICIiAiIgKK7c7LzbSOoTCWDs9dFUPzuIuxl7htmm7teNvmpUiD8y+qpmn6FaqNmV4w+TV2r+2Xs57ngHq5WNPte76q50QVVs/0VVOEV9LOexsihe9z2wmpzOzRGMfbPeDa/Meei97T9FtZjVTVvjqKcQVM0Uro3tlv9VH1Ya4scO6buuPlyVpIgrKj6PsSpKqCoEuHsdC3qx1VNIz6o2BYQHWdYA2zXte67W0Wws+O1TpRUU8bCGgXw6CaYWAuOtlvpe5Gml1M0QQvbLYufGmAUzoGyyQGlqKmZjjKYDYkRhhDbl2YkEcdCLLU2s6O34wKaOGOiLY4GwunqIXSTMazRnVNByO3k2duPz0n6IKWp/8A89imkmLZm93qjTOkaJGuIYevbPFlADS+1spJA5rvYh0d1VVRUcccdBFNBVGaSNrZezOGVzbZTdzrgi4NuIVlogqum6PsVo6qGpjOGtfBH1cLA2qETGlpacsee1yHEE8d+/VSzo/2cqNm4Jm1TonSy1Us5MWbJ9aWmwzgEag6a8NSpQiAiIgIiICIiAiIgIiICIiAiIgIiICIiAiIgIiICIiAiIgIiICIiAiIgIiICIiAiIgIiICIiAiIgIiICIiAiIgIiICIiAiIgIiICIiAiIgIiICIiAiIgIiICIiAiIgIiICIiAiIgIiICIiAiIgIiICIiAiIg//Z"/>
          <p:cNvSpPr>
            <a:spLocks noChangeAspect="1" noChangeArrowheads="1"/>
          </p:cNvSpPr>
          <p:nvPr>
            <p:custDataLst>
              <p:tags r:id="rId65"/>
            </p:custDataLst>
          </p:nvPr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60456" name="AutoShape 8" descr="data:image/jpeg;base64,/9j/4AAQSkZJRgABAQAAAQABAAD/2wCEAAkGBhIGEBQUEREVFRIWFBgXFhUWExgZFxkYGBUVFhUWFhgXGyceGRkmGRMWIDsgIyc1LCwtGB4xNTAqNSYrLSkBCQoKDgwOGg8PGS0kHyQqKi4qNTI1MDY0KikpNCksKSkpKSwuLC81KiksKSwsLCwsLCwtLCopLCksNSwvKTAsKf/AABEIAOcA2gMBIgACEQEDEQH/xAAcAAEAAgMBAQEAAAAAAAAAAAAABgcDBAUCCAH/xABJEAABAwIDBAcEBgYGCwEAAAABAAIDBBEFEiEGMUFRBxMUImGBkTJSYnEVIzNCkqEkcoKisdEXNHSys8ElREVTVGNzg5Oj0wj/xAAaAQEAAgMBAAAAAAAAAAAAAAAABAUCAwYB/8QAMBEBAAIBAQQIBgEFAAAAAAAAAAECAxEEITFBBRIiYYGRobETMlFxwfBCM4KS0fH/2gAMAwEAAhEDEQA/ALxREQEREBERAREQEREBERAREQEREBERAREQEREBERAREQEREBERAREQEREBFhrKxmHxukkcGsY0uc47gBvVM7VdLNRijiylJgh3Bw+1cOZP3Pk3XxUjBs9809lozZ6Yo7S5KzEYsPF5ZWRjm97Wj94rjy7fYdEbGsi8nX/gCvniad1S4ue4ucd7nEkn5k6rwrOvRlf5WQLdIW5VfRkO3eHz7qyHzfl/vWXXpa+OuF4pGPHNjw4fulfLi9xSugN2ktcNxBIPqEt0ZX+NiOkJ51fU6KitkOkGugqIYnTmSN8rGES982c4NNnHvXsedvBXqqzaNntgnSyfhz1zRrAiIo7eIiICIiAiIgIiICIiAiIgIiICIiAiIgr7porHQUUbGmzZJgHeIa1zgD+0Af2VSy+ituMFZjlI5kjXFrTmu0XeywPfaPvWBN28Re2tlR+MbJVGEjPlEsB9meLvRkfFbVh8HWV50fmp1Ph67/dTbbS05Ne5xURFaq8RF7iidOQ1rS5x3BoJPoNUHQ2Z/rtN/aIv8Rq+l1QOAbI1FDPDNUBtPGyRjyZnZHEMeHENj1eTpyVk4j0nww3EETpD7zu43/Nx9Auf6TzY5tGkrHZs1MFZ+JOn79E1RVPWdIlZVey5sY+BgJ9X3XLftHV1O+pmPgJHD8mlU854e26WxR8sTK7EVIjF6uHXrpx49ZIP81u0W3FbRn7bOOTwHfn7X5p8ePoxr0vj17VZhcKKGYF0kR1pDKhoicfvg3jPzvq3zuPFTIG621tFuCzw58eaNaTq/URFk3CIiAiIgIiICIiAiIgIiICrjHsHkwCoLqaUwmQ3YM2Vj+bLnuh45O0ItYg3Csdc/HMKbjMDo3NB4i+mo3a8Pnw8VheusIu1YPi03cY4KprcSOYtqqGmfJxL4Ork8ywt/gtXraI78Ni8ppx+WddiV1ThrCABUU7DZzJYw8xHcWSN9qM+LTlO8FaP0nSTDv0VjzjqHtH4XB1lrjaM1d0XmHO2yXjdN9PvH50nVrMrqeD2MOpR+uJJP771lO0tQxuWN7YW+7DGyIerAD+aysr6KP8A1ORx+KpNv3WBehtSab+r08EJ4ODM7/xSX/gsLZr3+a8z5sJyW55PLX/UR6takwGpxS7xG4jeZHnK35l77ArY+i6Wg+3qusd7lM3N/wC19m+gX6/Dq3He/KX5P95O/JGPlnsPwheex0dB9rO6d3uQNys85H7x8gtend5vIpEb+r42/Ef9fn03BS/Y0cQ+KYmV3zsbNHos0W0dfUi0ReByhhaB+4xeIse6s5aWkiYeByGaX1ff8gtuR2K1er3TMHxPEI9CWr2JnlPkyra0/Laf7Y0j8ezH27FY9b1fnG+35tWB+0srjaphim5iSINf5OYGuB8Vkbh1bfScE+FbHf8AxF7qMQr8MH6Q10kXKdgljP7Zv+Tk3972ZvEb5tEd++PFhOFw4yCaTM2UAk07zckDU9S/79h906qU9G2OuqGup3m+QZoyd+W9nN8iRb5+CissEdWw1FJeKSKzpIs18uoAlicdS0G1wd1+SlGytN2qv7Q0WbJSiR4G4SPdlcPN0bysqfNGiRsmtc1Zr46cJiefhzTtERS3SiIiAiIgIiICIiAiIgIiICIiCH7Y4Uad4qYpDC/RpkBIbyaJbfdO7NbQ2vcG7YnXYg+nP6XQwuJ1z5THm8RJEcrvmFbFRA2qY5jhdrgQR4FVrVUE+BSujp6nqjfSJ7rRvvqDGX3Yf1XWI5u3qPkrpvhS7dhmtuvXhP2nf9p3Tr+6uT9OUjfZw+O/xTyOHos9Pj1TUG1JTxx/9Cnu78RDiuj/AKXG6IfMRU59CBZYqimxOfSepELeOeoZGPwxn8rLXv7/ACV+l44daPtWI9YaVVgVROQ6tnbGTu62QvkP6sbbu8tFqOnpKH2I3zu96U9XH5RsOY+bvJYMaeNmmsmp64PqRIPs2HKBlde73aP4C1l0sD6SaWqcTV07Iqgi3aWRB7b+85h1B8Re/gpePYcmTH8Sm/3ZUw1tziJ79/rw18PFkoziOLC1Ox0cZ4RMEMf4hbN5krG/ZZsRvU11Ox3EBxlf5gcV2Poafa1124nHNCde646eBhboD8ysMmyjMONux1dQed2RsPyyEu9VGtjtE6WjzZW2e3G1Znvmd3lXWfVzfoSgP+0df7NJZemUE+DNdLSVDJoh7fVm4A/5sLuHr5Ls0mBGpNvodrW831Tmn+f5LxVxYbslM2Y1ZY9o71PG8SuJ4s3Xynd3t/MLKmG150rHlq9rs0z2oiI7460af5cWvhGG/SE0M1PFaKYSRzxj2Yzkyya8GEOa4Dy5KbbLUrKWna2M5mNGUSW+0sTdw+DMSB5nUEEwXCcak2/m7NTRdmw9ms2XR72k6MJbo3NYiw4Zrk7laEcYhaGtADQAAALAAaAAcApdtn+Dut83stNjw1r2o/eGunduekRFgsRERAREQEREBERAREQEREBERAXB2twf6QizsaHPZva5tw9nFpA103gjvDW2/XvIvJjWNGvJjjJWayqF1DSsaDIyqiB3GPJLEf1X6ehuRxWNsWHN3drkPINib/MqWY7hbsLmLoXTRiQ3vAdS7iDESBIeOhDre9Y25j8VdudjEjPB1I9rvOyizXRzt8MUmYtEen5tEeiKbYRtFK0x0L4WdY362Rz3E91/d7wDfHTkoSpztxPHNTi1fLUv6wd1zXhoGV1yMx37vVQZdT0X/Q8ZY/vL8bnpjzGbgkEbiDY+q6cO1dbTizayoA5dc/8AmuUisZrE8YexaY4S3qvHKmv0lqJnjk6V7h6E2WvR0j6+RscbS573BrWjiSbBYVb/AES7GdiZ2yZvfePqQR7LDvf83Dd4frLTny1wU63k24cds19Ew2Q2aZsrStibYv8Aakf7zzvPyG4eAC7aIuYtabTNp4ugrWKxpAiIsWQiIgIiICIiAiIgIiICIiAiIgIiINTFMPbikTmOANxpcaXG4+vnytvUGlmnogf0mpja02JMYqY2kcCT32fJw+RIsTYije02GZXCdmZrvZc5j3Md8JzMBNuGrXDdpvI13jmg7Xi1jrxxj28PorXbjE3VlMAa2OYdY05GwdW72X949waa8+KgasbpCErqRpe+RzTK2xfFCQe6/UVEJId8jv8AJVyui6L/AKHjKnvrrv8A3zmfcRF2Nl9mpNqahsUeg3vfbRjeJ8TyHH1KsbWisazweVrNp0h2+jfYo7TT9ZK39GiPe+N28Rjw3E+FhxV7NGXQblqYThUeCQshhblYwWHM8yTxJOpPitxcztO0Tmvry5L/AGfDGKunPmIiKMkCIiAiIgIiICIiAiIgIiICIiAiIgIiIC8yxiZpadxFj5r9Lg3ivBnaOPC/lzQVT0pYUcPgBIFjM3vhrgXd1+9zTlJ/Wbm+J2tqvX0HtzFRYhTAV0roohI1wLdCXZX5QO66+hdoBwUOpIaOiAfRUIykgNqqwOcHOO4QQavmeeAaBqrjYs0Y8Wmk8fDzU+bZo6+6dyE4RsnLiAa+QGOJ3skjvyW3iJptm8XGzG7yVd+x2zbNnYAAwNe7V3EjwJIBJ5mwueAADRo7MYX18hmmcXyH7zy0uJaeOXutDT9xndaeL3AuErDwTa+vJRtr2m2Ts8kvZtnrTtPSIigJoiIgIiICIiAiIgIiICIiAiIgIiICIiDxJKI+VzzNlrueXlwJ0yg6cLrmY/tA3DaingdC55nbK4OBHdEQYXWadXus++Vutmm17WXVpDHUsa+NwexzQWuBDmubYZSCNCLcUGJ8LyC3fpoeYuND6LJPEZjcD7pHmdFtIgje17+w0rXXp2EPbeSpbnayzXd6NouXScABzKjmD4bJi89yZS8t7802k5YeTBpSxO1tGO+/jZt7y3aljpI4wzR/WtykRCSQHK/7LN3WPtfvu0aMxW1gmEjCY8v3iczzcuJcd5Lnd5x+I6nw3CVTJ1Me7ij2p1r9z02j7O1uRtsugaLezut6L8nvmcdwu3W2otxC30UVIarpTE53G4uOVxv/AJrYidnAPMXWljWJRYHTyzzHLHGwucQNbW3AcSdB6JgVd9J0sMuXKJI2vDb3Ia9oc0E88pF7aXug30REBERAREQEREBERAREQEREBERAREQRTbrA34s1rg8sbG1z2SNaTJDUNLXQztaAS5lg9rmgah+7TSJ4Tic76thaX018C7QYBcRtmbIWBxifcGzdBfWwaOAVrrh4nslDXSyTtJjqXwPgMgJcDG4ey5jjlIDrO0sbjfYm4cLZvpAkr42ipZHHNC+SOtaXOb1eSJ8zZWCxzRuYwnXxsTbXq4ftvFWinc6KSJlVfszn5bSWbma0hrjkc5oLgHbxyOi5uMdHYxKpbMHhrn0ctLUEAgPzQmOOUNue83M4ancRrprz3bNVVXDhFO+Es7DNFLNKHNLCKZha0R2Odxk0Nsugve3EO7S9JFDVBpzSNDxMWZoXgv7PrOG2Grmi5I36G11s023FNWPpWM60mrY58B6pwDmNF3Ou4DKALHXgRzUJ2Z2PP0fJLPFUdphFcIIXMIympzjMxgaC8ua5ouSQNdy/NnsBqMPmwaQwVThBSTNnDhcRvdE1jWNDiLXcw7uGVBYtNj0VdPUQRHNNThnWNOgvIwvjF9d4HLRRLZ7pBn2lmowyGNsVSypc9rXF8tO2FxYyR5tlLXvFgC0a8TqvGGbO1uH4jDWNjDhNTyNq2Esjyuc8yxjRzi97XuLc3ugW5Lxsf0VuwA0szphHUw9a2QwC7Z45JHSBkmdouWlxF7bg3kLBwYaqvxOOuoKkyVDnQGqgksO+2eJzIorNsG2qHM5NHVyE2AVobM0UmG0VPFKGiSOCONwa7MLsYGmxIF93JbOH4azDWNawHutDQ5xLnWFyAXO1IuTpuHBbSAiIgIiICIiAiIgIiICIiAiIgIiIC5eObSQ7PGATFwM8zYI8rSbyP9kG24ab1h22kMOGVrmkgiknIIJBBELyCCNQV884jXUFRBhxNVXvm66A1Wd8pawW+tdASPbB3EXKD6gUMf0w4OwkGubcGx+rm4f9tQ/o2r4J8ckZR1FVLTCgLrVL5Ces6+IOID7aZba24lRaSGqosFFRTisaxolvNFX9VDG7tsrbOgHee6xGo94ciguPCek7DMcmZDBVtfK8kNaI5BcgFx1LANwO8rJifSPhuDTPhnq2MlYQHMIfcEgEbm23EKr9mqg1eI4a53ag5tZUxObU1faHBzKYE5bgZAc+7jYHcse17J6qtxSKGKdzZKulM0kEIkfHFHAHmxLm5SXZd5scp1HELOp+lLCqt7WMrY3Pe4Na0B+rnEAD2eZXvaPpJw/ZcyNmqG9bGWh0LNZO9lt3dODgd+5V30YbYVGNVEfXmpnBcRlbQ0oia1zi2OV8rCHtALDwtcHetjpUx10eJRU+SkdEWh+R8kTc0mUZXVpeO7A0d7LcF1hY3tYJp/S3hXXdV2yP7PP1l/q/ay5M3v8AG1ty6uM7Y0mBUYq5ZR1DmtLC3UyZtWiMfeJGvyudwVY9qroJsQrBFhuaCK5p5Wl0scLGFwMfVDRspaXgOdxB0vc7HSlhcOM4XTVjmfpRipgyNrnZGtkcxz8kIvzIvlOgtrZBPaPpFw+tlfEKqNrmMY+73ta0h4uMrnGxI3EbwdFtYztnRYBDHNPUMbFIcrHjM9rjYnQxg8AV8zU1C99TMBGSQGXHUONrgkXb2M5dPgbfmVa+OvFRRYEIT1LhVxsBdHbJI2J7XPdGQ3TOC6xAuOAuglH9MeD/APHN/wDFN/8ANSLANo6faiIy0sokjDizMGuHeABIs4A/eCpamxDE9ocYpWsxBrmB1VHT1YpGBjzHCDOREHWkbezQ4m28hWD0SNLKesDjdwxKqubWuczbm3D5IJ0iIgIiICIiAiIgIiICIiAiIgKK7c7LzbSOoTCWDs9dFUPzuIuxl7htmm7teNvmpUiD8y+qpmn6FaqNmV4w+TV2r+2Xs57ngHq5WNPte76q50QVVs/0VVOEV9LOexsihe9z2wmpzOzRGMfbPeDa/Meei97T9FtZjVTVvjqKcQVM0Uro3tlv9VH1Ya4scO6buuPlyVpIgrKj6PsSpKqCoEuHsdC3qx1VNIz6o2BYQHWdYA2zXte67W0Wws+O1TpRUU8bCGgXw6CaYWAuOtlvpe5Gml1M0QQvbLYufGmAUzoGyyQGlqKmZjjKYDYkRhhDbl2YkEcdCLLU2s6O34wKaOGOiLY4GwunqIXSTMazRnVNByO3k2duPz0n6IKWp/8A89imkmLZm93qjTOkaJGuIYevbPFlADS+1spJA5rvYh0d1VVRUcccdBFNBVGaSNrZezOGVzbZTdzrgi4NuIVlogqum6PsVo6qGpjOGtfBH1cLA2qETGlpacsee1yHEE8d+/VSzo/2cqNm4Jm1TonSy1Us5MWbJ9aWmwzgEag6a8NSpQiAiIgIiICIiAiIgIiICIiAiIgIiICIiAiIgIiICIiAiIgIiICIiAiIgIiICIiAiIgIiICIiAiIgIiICIiAiIgIiICIiAiIgIiICIiAiIgIiICIiAiIgIiICIiAiIgIiICIiAiIgIiICIiAiIgIiICIiAiIg//Z"/>
          <p:cNvSpPr>
            <a:spLocks noChangeAspect="1" noChangeArrowheads="1"/>
          </p:cNvSpPr>
          <p:nvPr>
            <p:custDataLst>
              <p:tags r:id="rId66"/>
            </p:custDataLst>
          </p:nvPr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2" name="椭圆 351"/>
          <p:cNvSpPr/>
          <p:nvPr>
            <p:custDataLst>
              <p:tags r:id="rId67"/>
            </p:custDataLst>
          </p:nvPr>
        </p:nvSpPr>
        <p:spPr bwMode="auto">
          <a:xfrm>
            <a:off x="323528" y="2095897"/>
            <a:ext cx="540000" cy="1440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latin typeface="+mj-lt"/>
                <a:ea typeface="+mj-ea"/>
              </a:rPr>
              <a:t>63.2</a:t>
            </a:r>
            <a:endParaRPr lang="zh-CN" altLang="en-US" sz="1000" b="1">
              <a:latin typeface="+mj-lt"/>
              <a:ea typeface="+mj-ea"/>
            </a:endParaRPr>
          </a:p>
        </p:txBody>
      </p:sp>
      <p:sp>
        <p:nvSpPr>
          <p:cNvPr id="357" name="椭圆 356"/>
          <p:cNvSpPr/>
          <p:nvPr>
            <p:custDataLst>
              <p:tags r:id="rId68"/>
            </p:custDataLst>
          </p:nvPr>
        </p:nvSpPr>
        <p:spPr bwMode="auto">
          <a:xfrm>
            <a:off x="3527944" y="2095897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solidFill>
                  <a:schemeClr val="bg1"/>
                </a:solidFill>
                <a:latin typeface="+mj-lt"/>
                <a:ea typeface="+mj-ea"/>
              </a:rPr>
              <a:t>66.0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358" name="椭圆 357"/>
          <p:cNvSpPr/>
          <p:nvPr>
            <p:custDataLst>
              <p:tags r:id="rId69"/>
            </p:custDataLst>
          </p:nvPr>
        </p:nvSpPr>
        <p:spPr bwMode="auto">
          <a:xfrm>
            <a:off x="4283968" y="2097484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solidFill>
                  <a:schemeClr val="bg1"/>
                </a:solidFill>
                <a:latin typeface="+mj-lt"/>
                <a:ea typeface="+mj-ea"/>
              </a:rPr>
              <a:t>5.8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361" name="椭圆 360"/>
          <p:cNvSpPr/>
          <p:nvPr>
            <p:custDataLst>
              <p:tags r:id="rId70"/>
            </p:custDataLst>
          </p:nvPr>
        </p:nvSpPr>
        <p:spPr bwMode="auto">
          <a:xfrm>
            <a:off x="5064075" y="2097484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solidFill>
                  <a:schemeClr val="bg1"/>
                </a:solidFill>
                <a:latin typeface="+mj-lt"/>
                <a:ea typeface="+mj-ea"/>
              </a:rPr>
              <a:t>4.0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362" name="椭圆 361"/>
          <p:cNvSpPr/>
          <p:nvPr>
            <p:custDataLst>
              <p:tags r:id="rId71"/>
            </p:custDataLst>
          </p:nvPr>
        </p:nvSpPr>
        <p:spPr bwMode="auto">
          <a:xfrm>
            <a:off x="5844182" y="2095896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solidFill>
                  <a:schemeClr val="bg1"/>
                </a:solidFill>
                <a:latin typeface="+mj-lt"/>
                <a:ea typeface="+mj-ea"/>
              </a:rPr>
              <a:t>5.7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363" name="椭圆 362"/>
          <p:cNvSpPr/>
          <p:nvPr>
            <p:custDataLst>
              <p:tags r:id="rId72"/>
            </p:custDataLst>
          </p:nvPr>
        </p:nvSpPr>
        <p:spPr bwMode="auto">
          <a:xfrm>
            <a:off x="6624288" y="2095896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solidFill>
                  <a:schemeClr val="bg1"/>
                </a:solidFill>
                <a:latin typeface="+mj-lt"/>
                <a:ea typeface="+mj-ea"/>
              </a:rPr>
              <a:t>18.5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365" name="椭圆 364"/>
          <p:cNvSpPr/>
          <p:nvPr>
            <p:custDataLst>
              <p:tags r:id="rId73"/>
            </p:custDataLst>
          </p:nvPr>
        </p:nvSpPr>
        <p:spPr bwMode="auto">
          <a:xfrm>
            <a:off x="8207844" y="2095896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>
                <a:solidFill>
                  <a:schemeClr val="bg1"/>
                </a:solidFill>
                <a:latin typeface="+mj-lt"/>
                <a:ea typeface="+mj-ea"/>
              </a:rPr>
              <a:t>100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368" name="椭圆 367"/>
          <p:cNvSpPr/>
          <p:nvPr>
            <p:custDataLst>
              <p:tags r:id="rId74"/>
            </p:custDataLst>
          </p:nvPr>
        </p:nvSpPr>
        <p:spPr bwMode="auto">
          <a:xfrm>
            <a:off x="1208634" y="2095897"/>
            <a:ext cx="540000" cy="1440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latin typeface="+mj-lt"/>
                <a:ea typeface="+mj-ea"/>
              </a:rPr>
              <a:t>0.5</a:t>
            </a:r>
            <a:endParaRPr lang="zh-CN" altLang="en-US" sz="1000" b="1">
              <a:latin typeface="+mj-lt"/>
              <a:ea typeface="+mj-ea"/>
            </a:endParaRPr>
          </a:p>
        </p:txBody>
      </p:sp>
      <p:sp>
        <p:nvSpPr>
          <p:cNvPr id="369" name="椭圆 368"/>
          <p:cNvSpPr/>
          <p:nvPr>
            <p:custDataLst>
              <p:tags r:id="rId75"/>
            </p:custDataLst>
          </p:nvPr>
        </p:nvSpPr>
        <p:spPr bwMode="auto">
          <a:xfrm>
            <a:off x="2015776" y="2095897"/>
            <a:ext cx="540000" cy="1440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latin typeface="+mj-lt"/>
                <a:ea typeface="+mj-ea"/>
              </a:rPr>
              <a:t>1.0</a:t>
            </a:r>
            <a:endParaRPr lang="zh-CN" altLang="en-US" sz="1000" b="1">
              <a:latin typeface="+mj-lt"/>
              <a:ea typeface="+mj-ea"/>
            </a:endParaRPr>
          </a:p>
        </p:txBody>
      </p:sp>
      <p:sp>
        <p:nvSpPr>
          <p:cNvPr id="370" name="椭圆 369"/>
          <p:cNvSpPr/>
          <p:nvPr>
            <p:custDataLst>
              <p:tags r:id="rId76"/>
            </p:custDataLst>
          </p:nvPr>
        </p:nvSpPr>
        <p:spPr bwMode="auto">
          <a:xfrm>
            <a:off x="2771800" y="2095897"/>
            <a:ext cx="540000" cy="1440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latin typeface="+mj-lt"/>
                <a:ea typeface="+mj-ea"/>
              </a:rPr>
              <a:t>1.3</a:t>
            </a:r>
            <a:endParaRPr lang="zh-CN" altLang="en-US" sz="1000" b="1">
              <a:latin typeface="+mj-lt"/>
              <a:ea typeface="+mj-ea"/>
            </a:endParaRPr>
          </a:p>
        </p:txBody>
      </p:sp>
      <p:cxnSp>
        <p:nvCxnSpPr>
          <p:cNvPr id="225" name="直接连接符 224"/>
          <p:cNvCxnSpPr/>
          <p:nvPr>
            <p:custDataLst>
              <p:tags r:id="rId77"/>
            </p:custDataLst>
          </p:nvPr>
        </p:nvCxnSpPr>
        <p:spPr bwMode="auto">
          <a:xfrm>
            <a:off x="4086225" y="416718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直接连接符 159"/>
          <p:cNvCxnSpPr/>
          <p:nvPr>
            <p:custDataLst>
              <p:tags r:id="rId78"/>
            </p:custDataLst>
          </p:nvPr>
        </p:nvCxnSpPr>
        <p:spPr bwMode="auto">
          <a:xfrm>
            <a:off x="7972425" y="401478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直接连接符 158"/>
          <p:cNvCxnSpPr/>
          <p:nvPr>
            <p:custDataLst>
              <p:tags r:id="rId79"/>
            </p:custDataLst>
          </p:nvPr>
        </p:nvCxnSpPr>
        <p:spPr bwMode="auto">
          <a:xfrm>
            <a:off x="7191375" y="409098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直接连接符 157"/>
          <p:cNvCxnSpPr/>
          <p:nvPr>
            <p:custDataLst>
              <p:tags r:id="rId80"/>
            </p:custDataLst>
          </p:nvPr>
        </p:nvCxnSpPr>
        <p:spPr bwMode="auto">
          <a:xfrm>
            <a:off x="6419850" y="411003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直接连接符 156"/>
          <p:cNvCxnSpPr/>
          <p:nvPr>
            <p:custDataLst>
              <p:tags r:id="rId81"/>
            </p:custDataLst>
          </p:nvPr>
        </p:nvCxnSpPr>
        <p:spPr bwMode="auto">
          <a:xfrm>
            <a:off x="5638800" y="4138612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直接连接符 155"/>
          <p:cNvCxnSpPr/>
          <p:nvPr>
            <p:custDataLst>
              <p:tags r:id="rId82"/>
            </p:custDataLst>
          </p:nvPr>
        </p:nvCxnSpPr>
        <p:spPr bwMode="auto">
          <a:xfrm>
            <a:off x="4867275" y="416718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直接连接符 154"/>
          <p:cNvCxnSpPr/>
          <p:nvPr>
            <p:custDataLst>
              <p:tags r:id="rId83"/>
            </p:custDataLst>
          </p:nvPr>
        </p:nvCxnSpPr>
        <p:spPr bwMode="auto">
          <a:xfrm>
            <a:off x="3314700" y="416718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直接连接符 153"/>
          <p:cNvCxnSpPr/>
          <p:nvPr>
            <p:custDataLst>
              <p:tags r:id="rId84"/>
            </p:custDataLst>
          </p:nvPr>
        </p:nvCxnSpPr>
        <p:spPr bwMode="auto">
          <a:xfrm>
            <a:off x="2533650" y="4176712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直接连接符 152"/>
          <p:cNvCxnSpPr/>
          <p:nvPr>
            <p:custDataLst>
              <p:tags r:id="rId85"/>
            </p:custDataLst>
          </p:nvPr>
        </p:nvCxnSpPr>
        <p:spPr bwMode="auto">
          <a:xfrm>
            <a:off x="1762125" y="418623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直接连接符 151"/>
          <p:cNvCxnSpPr/>
          <p:nvPr>
            <p:custDataLst>
              <p:tags r:id="rId86"/>
            </p:custDataLst>
          </p:nvPr>
        </p:nvCxnSpPr>
        <p:spPr bwMode="auto">
          <a:xfrm>
            <a:off x="981075" y="4195762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8" name="矩形 217"/>
          <p:cNvSpPr/>
          <p:nvPr>
            <p:custDataLst>
              <p:tags r:id="rId87"/>
            </p:custDataLst>
          </p:nvPr>
        </p:nvSpPr>
        <p:spPr bwMode="auto">
          <a:xfrm>
            <a:off x="3533775" y="4164012"/>
            <a:ext cx="552450" cy="6350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6" name="矩形 225"/>
          <p:cNvSpPr/>
          <p:nvPr>
            <p:custDataLst>
              <p:tags r:id="rId88"/>
            </p:custDataLst>
          </p:nvPr>
        </p:nvSpPr>
        <p:spPr bwMode="auto">
          <a:xfrm>
            <a:off x="2752725" y="4167187"/>
            <a:ext cx="561975" cy="9525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248" name="矩形 247"/>
          <p:cNvSpPr/>
          <p:nvPr>
            <p:custDataLst>
              <p:tags r:id="rId89"/>
            </p:custDataLst>
          </p:nvPr>
        </p:nvSpPr>
        <p:spPr bwMode="auto">
          <a:xfrm>
            <a:off x="1981200" y="4176712"/>
            <a:ext cx="552450" cy="9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7" name="矩形 226"/>
          <p:cNvSpPr/>
          <p:nvPr>
            <p:custDataLst>
              <p:tags r:id="rId90"/>
            </p:custDataLst>
          </p:nvPr>
        </p:nvSpPr>
        <p:spPr bwMode="auto">
          <a:xfrm>
            <a:off x="1200150" y="4186237"/>
            <a:ext cx="561975" cy="9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29" name="Object 4"/>
          <p:cNvGraphicFramePr>
            <a:graphicFrameLocks noChangeAspect="1"/>
          </p:cNvGraphicFramePr>
          <p:nvPr/>
        </p:nvGraphicFramePr>
        <p:xfrm>
          <a:off x="228600" y="3700463"/>
          <a:ext cx="8743984" cy="914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8" name="图表" r:id="rId91" imgW="8743984" imgH="914400" progId="MSGraph.Chart.8">
                  <p:embed/>
                </p:oleObj>
              </mc:Choice>
              <mc:Fallback>
                <p:oleObj name="图表" r:id="rId91" imgW="8743984" imgH="914400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92"/>
                      <a:stretch>
                        <a:fillRect/>
                      </a:stretch>
                    </p:blipFill>
                    <p:spPr>
                      <a:xfrm>
                        <a:off x="228600" y="3700463"/>
                        <a:ext cx="8743984" cy="914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242" name="矩形 241"/>
          <p:cNvSpPr/>
          <p:nvPr>
            <p:custDataLst>
              <p:tags r:id="rId93"/>
            </p:custDataLst>
          </p:nvPr>
        </p:nvSpPr>
        <p:spPr bwMode="auto">
          <a:xfrm>
            <a:off x="8243887" y="4564062"/>
            <a:ext cx="447675" cy="3048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31DE5ACB-7B0C-4937-9416-76DB624DC76D}" type="datetime'''P''''ri''ce'' to'''''''' ''hosp''''''''''i''t''''a''''''l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Price to hospital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40" name="矩形 239"/>
          <p:cNvSpPr/>
          <p:nvPr>
            <p:custDataLst>
              <p:tags r:id="rId94"/>
            </p:custDataLst>
          </p:nvPr>
        </p:nvSpPr>
        <p:spPr bwMode="auto">
          <a:xfrm>
            <a:off x="7407275" y="4564062"/>
            <a:ext cx="568325" cy="3048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0E3CBB88-48E9-4125-9F77-C87056B494FA}" type="datetime'S''al''''''es''''/ ''m''a''r''''''k''''et''''in''g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Sales/ marketing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239" name="矩形 238"/>
          <p:cNvSpPr/>
          <p:nvPr>
            <p:custDataLst>
              <p:tags r:id="rId95"/>
            </p:custDataLst>
          </p:nvPr>
        </p:nvSpPr>
        <p:spPr bwMode="auto">
          <a:xfrm>
            <a:off x="7586662" y="3976687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AAF255F0-1020-429E-B6EA-A8FD86467945}" type="datetime'''''''''''''''''''2''''''''''''''''.''''''''''''4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2.4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38" name="矩形 237"/>
          <p:cNvSpPr/>
          <p:nvPr>
            <p:custDataLst>
              <p:tags r:id="rId96"/>
            </p:custDataLst>
          </p:nvPr>
        </p:nvSpPr>
        <p:spPr bwMode="auto">
          <a:xfrm>
            <a:off x="6662737" y="4564062"/>
            <a:ext cx="50482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7356AB8E-B942-4EA8-99AF-0DAB3743F362}" type="datetime'''''Lo''''''g''''''''''''i''''''''s''''t''''''''''''ic''''s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Logistics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237" name="矩形 236"/>
          <p:cNvSpPr/>
          <p:nvPr>
            <p:custDataLst>
              <p:tags r:id="rId97"/>
            </p:custDataLst>
          </p:nvPr>
        </p:nvSpPr>
        <p:spPr bwMode="auto">
          <a:xfrm>
            <a:off x="6810375" y="4024312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1EEE6DF0-EB05-4310-B173-42ACE7999020}" type="datetime'''''0.''''''''''''''''''''''''''''''7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0.7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35" name="矩形 234"/>
          <p:cNvSpPr/>
          <p:nvPr>
            <p:custDataLst>
              <p:tags r:id="rId98"/>
            </p:custDataLst>
          </p:nvPr>
        </p:nvSpPr>
        <p:spPr bwMode="auto">
          <a:xfrm>
            <a:off x="5233987" y="4564062"/>
            <a:ext cx="2587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BC5890EA-6E0B-4AFB-A9E8-DFCD6F37B031}" type="datetime'''''''''''''''''''''V''''''''''''''''''''''''''''''''''AT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VAT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241" name="矩形 240"/>
          <p:cNvSpPr/>
          <p:nvPr>
            <p:custDataLst>
              <p:tags r:id="rId99"/>
            </p:custDataLst>
          </p:nvPr>
        </p:nvSpPr>
        <p:spPr bwMode="auto">
          <a:xfrm>
            <a:off x="5257800" y="4076700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F2EDB6F6-8421-4420-A1EE-949CA782F6AE}" type="datetime'0.9''''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0.9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34" name="矩形 233"/>
          <p:cNvSpPr/>
          <p:nvPr>
            <p:custDataLst>
              <p:tags r:id="rId100"/>
            </p:custDataLst>
          </p:nvPr>
        </p:nvSpPr>
        <p:spPr bwMode="auto">
          <a:xfrm>
            <a:off x="4356100" y="4564062"/>
            <a:ext cx="4619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DE84FAA9-CDF8-4CB5-9375-87C7FD3BF335}" type="datetime'L2 p''r''''''''''''''i''''''''''''''''''''''''''''''ce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L2 price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33" name="矩形 232"/>
          <p:cNvSpPr/>
          <p:nvPr>
            <p:custDataLst>
              <p:tags r:id="rId101"/>
            </p:custDataLst>
          </p:nvPr>
        </p:nvSpPr>
        <p:spPr bwMode="auto">
          <a:xfrm>
            <a:off x="2781300" y="4564062"/>
            <a:ext cx="50482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B86AA960-7DF0-467B-BEF7-D9204457218D}" type="datetime'''''L''og''''''''i''s''''t''''''''''i''c''''''''''''''''''s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Logistics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232" name="矩形 231"/>
          <p:cNvSpPr/>
          <p:nvPr>
            <p:custDataLst>
              <p:tags r:id="rId102"/>
            </p:custDataLst>
          </p:nvPr>
        </p:nvSpPr>
        <p:spPr bwMode="auto">
          <a:xfrm>
            <a:off x="2928937" y="4095750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43018F37-83E8-49FB-A64F-FD0F8C1596FD}" type="datetime'''0''''''''''.''''''''''''''''''''''3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0.3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231" name="矩形 230"/>
          <p:cNvSpPr/>
          <p:nvPr>
            <p:custDataLst>
              <p:tags r:id="rId103"/>
            </p:custDataLst>
          </p:nvPr>
        </p:nvSpPr>
        <p:spPr bwMode="auto">
          <a:xfrm>
            <a:off x="2152650" y="4105275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17CDD335-228F-4127-AF36-C02A2443BCBD}" type="datetime'''''''0''''''''''''.''''''''''5''''''''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0.5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43" name="矩形 242"/>
          <p:cNvSpPr/>
          <p:nvPr>
            <p:custDataLst>
              <p:tags r:id="rId104"/>
            </p:custDataLst>
          </p:nvPr>
        </p:nvSpPr>
        <p:spPr bwMode="auto">
          <a:xfrm>
            <a:off x="1352550" y="4564062"/>
            <a:ext cx="2587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F71437A6-A808-450E-B026-BD236C4CDD5E}" type="datetime'''''V''''A''''''''''''T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VAT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244" name="矩形 243"/>
          <p:cNvSpPr/>
          <p:nvPr>
            <p:custDataLst>
              <p:tags r:id="rId105"/>
            </p:custDataLst>
          </p:nvPr>
        </p:nvSpPr>
        <p:spPr bwMode="auto">
          <a:xfrm>
            <a:off x="1376362" y="4114800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10D674EC-83CF-48B3-B9B4-AC122AEFE20A}" type="datetime'''''''''''''''''0''.''''''''''''''2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0.2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45" name="矩形 244"/>
          <p:cNvSpPr/>
          <p:nvPr>
            <p:custDataLst>
              <p:tags r:id="rId106"/>
            </p:custDataLst>
          </p:nvPr>
        </p:nvSpPr>
        <p:spPr bwMode="auto">
          <a:xfrm>
            <a:off x="414337" y="4564062"/>
            <a:ext cx="582612" cy="3048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547C5CF7-0A00-4A84-9B0E-E816D6FF39FC}" type="datetime'Ex''''''''-f''''a''ct''''''or''y ''p''''ri''''c''''''''e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Ex-factory price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17" name="矩形 216"/>
          <p:cNvSpPr/>
          <p:nvPr>
            <p:custDataLst>
              <p:tags r:id="rId107"/>
            </p:custDataLst>
          </p:nvPr>
        </p:nvSpPr>
        <p:spPr bwMode="auto">
          <a:xfrm>
            <a:off x="3600450" y="4564062"/>
            <a:ext cx="419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01DF7B9D-F553-4263-A535-130F6DBBF59D}" type="datetime'''''''''''''''''''R''''''''''''e''b''''''''a''''''''''''''te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Rebate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cxnSp>
        <p:nvCxnSpPr>
          <p:cNvPr id="165" name="直接连接符 164"/>
          <p:cNvCxnSpPr/>
          <p:nvPr>
            <p:custDataLst>
              <p:tags r:id="rId108"/>
            </p:custDataLst>
          </p:nvPr>
        </p:nvCxnSpPr>
        <p:spPr bwMode="auto">
          <a:xfrm>
            <a:off x="4867275" y="2925762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直接连接符 167"/>
          <p:cNvCxnSpPr/>
          <p:nvPr>
            <p:custDataLst>
              <p:tags r:id="rId109"/>
            </p:custDataLst>
          </p:nvPr>
        </p:nvCxnSpPr>
        <p:spPr bwMode="auto">
          <a:xfrm>
            <a:off x="5638800" y="2906712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直接连接符 168"/>
          <p:cNvCxnSpPr/>
          <p:nvPr>
            <p:custDataLst>
              <p:tags r:id="rId110"/>
            </p:custDataLst>
          </p:nvPr>
        </p:nvCxnSpPr>
        <p:spPr bwMode="auto">
          <a:xfrm>
            <a:off x="6419850" y="2887662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直接连接符 169"/>
          <p:cNvCxnSpPr/>
          <p:nvPr>
            <p:custDataLst>
              <p:tags r:id="rId111"/>
            </p:custDataLst>
          </p:nvPr>
        </p:nvCxnSpPr>
        <p:spPr bwMode="auto">
          <a:xfrm>
            <a:off x="7191375" y="287813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直接连接符 170"/>
          <p:cNvCxnSpPr/>
          <p:nvPr>
            <p:custDataLst>
              <p:tags r:id="rId112"/>
            </p:custDataLst>
          </p:nvPr>
        </p:nvCxnSpPr>
        <p:spPr bwMode="auto">
          <a:xfrm>
            <a:off x="7972425" y="280193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直接连接符 255"/>
          <p:cNvCxnSpPr/>
          <p:nvPr>
            <p:custDataLst>
              <p:tags r:id="rId113"/>
            </p:custDataLst>
          </p:nvPr>
        </p:nvCxnSpPr>
        <p:spPr bwMode="auto">
          <a:xfrm>
            <a:off x="4086225" y="2925762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直接连接符 160"/>
          <p:cNvCxnSpPr/>
          <p:nvPr>
            <p:custDataLst>
              <p:tags r:id="rId114"/>
            </p:custDataLst>
          </p:nvPr>
        </p:nvCxnSpPr>
        <p:spPr bwMode="auto">
          <a:xfrm>
            <a:off x="981075" y="295433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直接连接符 161"/>
          <p:cNvCxnSpPr/>
          <p:nvPr>
            <p:custDataLst>
              <p:tags r:id="rId115"/>
            </p:custDataLst>
          </p:nvPr>
        </p:nvCxnSpPr>
        <p:spPr bwMode="auto">
          <a:xfrm>
            <a:off x="1762125" y="295433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直接连接符 162"/>
          <p:cNvCxnSpPr/>
          <p:nvPr>
            <p:custDataLst>
              <p:tags r:id="rId116"/>
            </p:custDataLst>
          </p:nvPr>
        </p:nvCxnSpPr>
        <p:spPr bwMode="auto">
          <a:xfrm>
            <a:off x="2533650" y="2935287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直接连接符 163"/>
          <p:cNvCxnSpPr/>
          <p:nvPr>
            <p:custDataLst>
              <p:tags r:id="rId117"/>
            </p:custDataLst>
          </p:nvPr>
        </p:nvCxnSpPr>
        <p:spPr bwMode="auto">
          <a:xfrm>
            <a:off x="3314700" y="2925762"/>
            <a:ext cx="219075" cy="0"/>
          </a:xfrm>
          <a:prstGeom prst="line">
            <a:avLst/>
          </a:prstGeom>
          <a:ln w="3175">
            <a:solidFill>
              <a:schemeClr val="tx1"/>
            </a:solidFill>
            <a:prstDash val="lgDash"/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4" name="矩形 393"/>
          <p:cNvSpPr/>
          <p:nvPr>
            <p:custDataLst>
              <p:tags r:id="rId118"/>
            </p:custDataLst>
          </p:nvPr>
        </p:nvSpPr>
        <p:spPr bwMode="auto">
          <a:xfrm>
            <a:off x="6638925" y="2878137"/>
            <a:ext cx="552450" cy="9525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4" name="矩形 263"/>
          <p:cNvSpPr/>
          <p:nvPr>
            <p:custDataLst>
              <p:tags r:id="rId119"/>
            </p:custDataLst>
          </p:nvPr>
        </p:nvSpPr>
        <p:spPr bwMode="auto">
          <a:xfrm>
            <a:off x="2752725" y="2925762"/>
            <a:ext cx="561975" cy="9525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266" name="矩形 265"/>
          <p:cNvSpPr/>
          <p:nvPr>
            <p:custDataLst>
              <p:tags r:id="rId120"/>
            </p:custDataLst>
          </p:nvPr>
        </p:nvSpPr>
        <p:spPr bwMode="auto">
          <a:xfrm>
            <a:off x="1200150" y="2951162"/>
            <a:ext cx="561975" cy="63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6" name="矩形 245"/>
          <p:cNvSpPr/>
          <p:nvPr>
            <p:custDataLst>
              <p:tags r:id="rId121"/>
            </p:custDataLst>
          </p:nvPr>
        </p:nvSpPr>
        <p:spPr bwMode="auto">
          <a:xfrm>
            <a:off x="3533775" y="2922587"/>
            <a:ext cx="552450" cy="6350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69" name="Object 4"/>
          <p:cNvGraphicFramePr>
            <a:graphicFrameLocks noChangeAspect="1"/>
          </p:cNvGraphicFramePr>
          <p:nvPr/>
        </p:nvGraphicFramePr>
        <p:xfrm>
          <a:off x="228600" y="2487613"/>
          <a:ext cx="8743984" cy="9144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79" name="图表" r:id="rId122" imgW="8743925" imgH="914535" progId="MSGraph.Chart.8">
                  <p:embed/>
                </p:oleObj>
              </mc:Choice>
              <mc:Fallback>
                <p:oleObj name="图表" r:id="rId122" imgW="8743925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23"/>
                      <a:stretch>
                        <a:fillRect/>
                      </a:stretch>
                    </p:blipFill>
                    <p:spPr>
                      <a:xfrm>
                        <a:off x="228600" y="2487613"/>
                        <a:ext cx="8743984" cy="914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91" name="矩形 390"/>
          <p:cNvSpPr/>
          <p:nvPr>
            <p:custDataLst>
              <p:tags r:id="rId124"/>
            </p:custDataLst>
          </p:nvPr>
        </p:nvSpPr>
        <p:spPr bwMode="auto">
          <a:xfrm>
            <a:off x="8243887" y="3255962"/>
            <a:ext cx="447675" cy="3048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3C6480A7-2172-4E25-AB6A-CC1F4BBDF1EC}" type="datetime'P''r''i''ce'''''' ''to'''''''''''''''' h''o''''''''spit''''al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Price to hospital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390" name="矩形 389"/>
          <p:cNvSpPr/>
          <p:nvPr>
            <p:custDataLst>
              <p:tags r:id="rId125"/>
            </p:custDataLst>
          </p:nvPr>
        </p:nvSpPr>
        <p:spPr bwMode="auto">
          <a:xfrm>
            <a:off x="7407275" y="3255962"/>
            <a:ext cx="568325" cy="3048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70B709D2-6501-41D8-BA34-541CEA30C10F}" type="datetime'''''S''a''''l''''e''s/'''''' ''m''''''a''rk''et''''''''ing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Sales/ marketing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271" name="矩形 270"/>
          <p:cNvSpPr/>
          <p:nvPr>
            <p:custDataLst>
              <p:tags r:id="rId126"/>
            </p:custDataLst>
          </p:nvPr>
        </p:nvSpPr>
        <p:spPr bwMode="auto">
          <a:xfrm>
            <a:off x="7586662" y="2763837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DE65B6F2-E2B8-48E3-8AC2-F5FAF64EDEAF}" type="datetime'''''''''''1''''''''''.''''''5''''''''''''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1.5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284" name="矩形 283"/>
          <p:cNvSpPr/>
          <p:nvPr>
            <p:custDataLst>
              <p:tags r:id="rId127"/>
            </p:custDataLst>
          </p:nvPr>
        </p:nvSpPr>
        <p:spPr bwMode="auto">
          <a:xfrm>
            <a:off x="2928937" y="2854325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DCC20BC2-1BC7-4FF5-ADD3-5F4A8D529B56}" type="datetime'0''''''''''''''''''''''''''''''.''''''''2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0.2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385" name="矩形 384"/>
          <p:cNvSpPr/>
          <p:nvPr>
            <p:custDataLst>
              <p:tags r:id="rId128"/>
            </p:custDataLst>
          </p:nvPr>
        </p:nvSpPr>
        <p:spPr bwMode="auto">
          <a:xfrm>
            <a:off x="2781300" y="3255962"/>
            <a:ext cx="50482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D6C6DAC5-570F-459C-9AFA-0B14CF1D2230}" type="datetime'L''o''g''''''''''''''''''i''''''''''''''''s''''tic''''''s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Logistics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386" name="矩形 385"/>
          <p:cNvSpPr/>
          <p:nvPr>
            <p:custDataLst>
              <p:tags r:id="rId129"/>
            </p:custDataLst>
          </p:nvPr>
        </p:nvSpPr>
        <p:spPr bwMode="auto">
          <a:xfrm>
            <a:off x="4356100" y="3255962"/>
            <a:ext cx="4619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C22997DE-82E4-4280-96A4-4B26A6BAF06C}" type="datetime'L''2'' ''''''''''''''''''''''''''''''''''p''''''''''''ric''e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L2 price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281" name="矩形 280"/>
          <p:cNvSpPr/>
          <p:nvPr>
            <p:custDataLst>
              <p:tags r:id="rId130"/>
            </p:custDataLst>
          </p:nvPr>
        </p:nvSpPr>
        <p:spPr bwMode="auto">
          <a:xfrm>
            <a:off x="5257800" y="2840037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F9CC46B8-5DA6-47D8-8DA3-D40A636EC1B9}" type="datetime'''0.''''''''''''''''''''''''''''''''''''4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0.4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387" name="矩形 386"/>
          <p:cNvSpPr/>
          <p:nvPr>
            <p:custDataLst>
              <p:tags r:id="rId131"/>
            </p:custDataLst>
          </p:nvPr>
        </p:nvSpPr>
        <p:spPr bwMode="auto">
          <a:xfrm>
            <a:off x="5233987" y="3255962"/>
            <a:ext cx="2587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E35F3883-00C3-43E9-A4B8-BAFFA7C69E47}" type="datetime'''''''''''V''''''''''''A''''''T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VAT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274" name="矩形 273"/>
          <p:cNvSpPr/>
          <p:nvPr>
            <p:custDataLst>
              <p:tags r:id="rId132"/>
            </p:custDataLst>
          </p:nvPr>
        </p:nvSpPr>
        <p:spPr bwMode="auto">
          <a:xfrm>
            <a:off x="6810375" y="2806700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7C385C29-DB19-417E-88B4-27C2640CCCB5}" type="datetime'''''''''0''''''.''3''''''''''''''''''''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0.3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288" name="矩形 287"/>
          <p:cNvSpPr/>
          <p:nvPr>
            <p:custDataLst>
              <p:tags r:id="rId133"/>
            </p:custDataLst>
          </p:nvPr>
        </p:nvSpPr>
        <p:spPr bwMode="auto">
          <a:xfrm>
            <a:off x="1376362" y="2878137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B2170945-6DA0-417F-9935-57C1FAEA20D6}" type="datetime'''''''''''''''''''''0''''''''''''''''''''''''''''.''''''1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0.1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383" name="矩形 382"/>
          <p:cNvSpPr/>
          <p:nvPr>
            <p:custDataLst>
              <p:tags r:id="rId134"/>
            </p:custDataLst>
          </p:nvPr>
        </p:nvSpPr>
        <p:spPr bwMode="auto">
          <a:xfrm>
            <a:off x="1352550" y="3255962"/>
            <a:ext cx="25876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7B3E2923-09DA-4296-9C6C-A275D9EF9A74}" type="datetime'''''''V''''''''''''''''''''A''T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VAT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382" name="矩形 381"/>
          <p:cNvSpPr/>
          <p:nvPr>
            <p:custDataLst>
              <p:tags r:id="rId135"/>
            </p:custDataLst>
          </p:nvPr>
        </p:nvSpPr>
        <p:spPr bwMode="auto">
          <a:xfrm>
            <a:off x="414337" y="3255962"/>
            <a:ext cx="582612" cy="3048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517A5E10-0504-4072-9406-CB9C1BA2493B}" type="datetime'E''''''x''''''''-f''''actor''''''''y'''''''' pri''''''''c''e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Ex-factory price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389" name="矩形 388"/>
          <p:cNvSpPr/>
          <p:nvPr>
            <p:custDataLst>
              <p:tags r:id="rId136"/>
            </p:custDataLst>
          </p:nvPr>
        </p:nvSpPr>
        <p:spPr bwMode="auto">
          <a:xfrm>
            <a:off x="6662737" y="3255962"/>
            <a:ext cx="50482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4FB94695-9EDC-41C1-B9CC-207A7EDB1FAC}" type="datetime'''''''''Lo''''gi''''''''''''s''''''''''''t''''''''''''''ics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Logistics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30" name="矩形 229"/>
          <p:cNvSpPr/>
          <p:nvPr>
            <p:custDataLst>
              <p:tags r:id="rId137"/>
            </p:custDataLst>
          </p:nvPr>
        </p:nvSpPr>
        <p:spPr bwMode="auto">
          <a:xfrm>
            <a:off x="3600450" y="3255962"/>
            <a:ext cx="419100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7EA0F71F-6EAF-45FC-AC05-72B90DAC9FBA}" type="datetime'R''''''''''''''e''''''''''''''''''b''''''''''''a''t''e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Rebate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286" name="矩形 285"/>
          <p:cNvSpPr/>
          <p:nvPr>
            <p:custDataLst>
              <p:tags r:id="rId138"/>
            </p:custDataLst>
          </p:nvPr>
        </p:nvSpPr>
        <p:spPr bwMode="auto">
          <a:xfrm>
            <a:off x="2152650" y="2868612"/>
            <a:ext cx="209550" cy="1524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7462" tIns="0" rIns="17462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9BBF37F7-E08B-403A-AA3A-7680502E80A3}" type="datetime'''''''''''0''''''''''.''''''''3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0.3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pic>
        <p:nvPicPr>
          <p:cNvPr id="291" name="Picture 10"/>
          <p:cNvPicPr>
            <a:picLocks noChangeAspect="1" noChangeArrowheads="1"/>
          </p:cNvPicPr>
          <p:nvPr>
            <p:custDataLst>
              <p:tags r:id="rId139"/>
            </p:custDataLst>
          </p:nvPr>
        </p:nvPicPr>
        <p:blipFill>
          <a:blip r:embed="rId58"/>
          <a:stretch>
            <a:fillRect/>
          </a:stretch>
        </p:blipFill>
        <p:spPr bwMode="auto">
          <a:xfrm>
            <a:off x="330200" y="2533650"/>
            <a:ext cx="863600" cy="211137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</a:ln>
        </p:spPr>
      </p:pic>
      <p:sp>
        <p:nvSpPr>
          <p:cNvPr id="333" name="椭圆 332"/>
          <p:cNvSpPr/>
          <p:nvPr>
            <p:custDataLst>
              <p:tags r:id="rId140"/>
            </p:custDataLst>
          </p:nvPr>
        </p:nvSpPr>
        <p:spPr bwMode="auto">
          <a:xfrm>
            <a:off x="323850" y="3595687"/>
            <a:ext cx="540000" cy="1440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latin typeface="+mj-lt"/>
                <a:ea typeface="+mj-ea"/>
              </a:rPr>
              <a:t>55.7</a:t>
            </a:r>
            <a:endParaRPr lang="zh-CN" altLang="en-US" sz="1000" b="1">
              <a:latin typeface="+mj-lt"/>
              <a:ea typeface="+mj-ea"/>
            </a:endParaRPr>
          </a:p>
        </p:txBody>
      </p:sp>
      <p:sp>
        <p:nvSpPr>
          <p:cNvPr id="334" name="椭圆 333"/>
          <p:cNvSpPr/>
          <p:nvPr>
            <p:custDataLst>
              <p:tags r:id="rId141"/>
            </p:custDataLst>
          </p:nvPr>
        </p:nvSpPr>
        <p:spPr bwMode="auto">
          <a:xfrm>
            <a:off x="4355999" y="3595687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solidFill>
                  <a:schemeClr val="bg1"/>
                </a:solidFill>
                <a:latin typeface="+mj-lt"/>
                <a:ea typeface="+mj-ea"/>
              </a:rPr>
              <a:t>64.3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335" name="椭圆 334"/>
          <p:cNvSpPr/>
          <p:nvPr>
            <p:custDataLst>
              <p:tags r:id="rId142"/>
            </p:custDataLst>
          </p:nvPr>
        </p:nvSpPr>
        <p:spPr bwMode="auto">
          <a:xfrm>
            <a:off x="5126492" y="3597275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solidFill>
                  <a:schemeClr val="bg1"/>
                </a:solidFill>
                <a:latin typeface="+mj-lt"/>
                <a:ea typeface="+mj-ea"/>
              </a:rPr>
              <a:t>6.1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336" name="椭圆 335"/>
          <p:cNvSpPr/>
          <p:nvPr>
            <p:custDataLst>
              <p:tags r:id="rId143"/>
            </p:custDataLst>
          </p:nvPr>
        </p:nvSpPr>
        <p:spPr bwMode="auto">
          <a:xfrm>
            <a:off x="5896985" y="3597275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solidFill>
                  <a:schemeClr val="bg1"/>
                </a:solidFill>
                <a:latin typeface="+mj-lt"/>
                <a:ea typeface="+mj-ea"/>
              </a:rPr>
              <a:t>4.0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337" name="椭圆 336"/>
          <p:cNvSpPr/>
          <p:nvPr>
            <p:custDataLst>
              <p:tags r:id="rId144"/>
            </p:custDataLst>
          </p:nvPr>
        </p:nvSpPr>
        <p:spPr bwMode="auto">
          <a:xfrm>
            <a:off x="6667478" y="3595687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solidFill>
                  <a:schemeClr val="bg1"/>
                </a:solidFill>
                <a:latin typeface="+mj-lt"/>
                <a:ea typeface="+mj-ea"/>
              </a:rPr>
              <a:t>4.0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342" name="椭圆 341"/>
          <p:cNvSpPr/>
          <p:nvPr>
            <p:custDataLst>
              <p:tags r:id="rId145"/>
            </p:custDataLst>
          </p:nvPr>
        </p:nvSpPr>
        <p:spPr bwMode="auto">
          <a:xfrm>
            <a:off x="7437971" y="3595687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solidFill>
                  <a:schemeClr val="bg1"/>
                </a:solidFill>
                <a:latin typeface="+mj-lt"/>
                <a:ea typeface="+mj-ea"/>
              </a:rPr>
              <a:t>21.6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348" name="椭圆 347"/>
          <p:cNvSpPr/>
          <p:nvPr>
            <p:custDataLst>
              <p:tags r:id="rId146"/>
            </p:custDataLst>
          </p:nvPr>
        </p:nvSpPr>
        <p:spPr bwMode="auto">
          <a:xfrm>
            <a:off x="8208464" y="3595687"/>
            <a:ext cx="540000" cy="144000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>
                <a:solidFill>
                  <a:schemeClr val="bg1"/>
                </a:solidFill>
                <a:latin typeface="+mj-lt"/>
                <a:ea typeface="+mj-ea"/>
              </a:rPr>
              <a:t>100</a:t>
            </a:r>
            <a:endParaRPr lang="zh-CN" altLang="en-US" sz="1000" b="1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360" name="椭圆 359"/>
          <p:cNvSpPr/>
          <p:nvPr>
            <p:custDataLst>
              <p:tags r:id="rId147"/>
            </p:custDataLst>
          </p:nvPr>
        </p:nvSpPr>
        <p:spPr bwMode="auto">
          <a:xfrm>
            <a:off x="1208087" y="3595687"/>
            <a:ext cx="540000" cy="1440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latin typeface="+mj-lt"/>
                <a:ea typeface="+mj-ea"/>
              </a:rPr>
              <a:t>1.5</a:t>
            </a:r>
            <a:endParaRPr lang="zh-CN" altLang="en-US" sz="1000" b="1">
              <a:latin typeface="+mj-lt"/>
              <a:ea typeface="+mj-ea"/>
            </a:endParaRPr>
          </a:p>
        </p:txBody>
      </p:sp>
      <p:sp>
        <p:nvSpPr>
          <p:cNvPr id="366" name="椭圆 365"/>
          <p:cNvSpPr/>
          <p:nvPr>
            <p:custDataLst>
              <p:tags r:id="rId148"/>
            </p:custDataLst>
          </p:nvPr>
        </p:nvSpPr>
        <p:spPr bwMode="auto">
          <a:xfrm>
            <a:off x="1971971" y="3595687"/>
            <a:ext cx="540000" cy="1440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latin typeface="+mj-lt"/>
                <a:ea typeface="+mj-ea"/>
              </a:rPr>
              <a:t>4.3</a:t>
            </a:r>
            <a:endParaRPr lang="zh-CN" altLang="en-US" sz="1000" b="1">
              <a:latin typeface="+mj-lt"/>
              <a:ea typeface="+mj-ea"/>
            </a:endParaRPr>
          </a:p>
        </p:txBody>
      </p:sp>
      <p:sp>
        <p:nvSpPr>
          <p:cNvPr id="371" name="椭圆 370"/>
          <p:cNvSpPr/>
          <p:nvPr>
            <p:custDataLst>
              <p:tags r:id="rId149"/>
            </p:custDataLst>
          </p:nvPr>
        </p:nvSpPr>
        <p:spPr bwMode="auto">
          <a:xfrm>
            <a:off x="2735856" y="3595687"/>
            <a:ext cx="540000" cy="144000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lIns="0" tIns="0" rIns="0" bIns="0" anchor="ctr" anchorCtr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latin typeface="+mj-lt"/>
                <a:ea typeface="+mj-ea"/>
              </a:rPr>
              <a:t>2.8</a:t>
            </a:r>
            <a:endParaRPr lang="zh-CN" altLang="en-US" sz="1000" b="1">
              <a:latin typeface="+mj-lt"/>
              <a:ea typeface="+mj-ea"/>
            </a:endParaRPr>
          </a:p>
        </p:txBody>
      </p:sp>
      <p:sp>
        <p:nvSpPr>
          <p:cNvPr id="395" name="TextBox 394"/>
          <p:cNvSpPr txBox="1"/>
          <p:nvPr>
            <p:custDataLst>
              <p:tags r:id="rId150"/>
            </p:custDataLst>
          </p:nvPr>
        </p:nvSpPr>
        <p:spPr>
          <a:xfrm>
            <a:off x="1691680" y="4486275"/>
            <a:ext cx="1080000" cy="307777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 smtClean="0">
                <a:latin typeface="+mn-lt"/>
                <a:cs typeface="Tahoma" pitchFamily="34" charset="0"/>
              </a:rPr>
              <a:t>Interest of cash pre-payment</a:t>
            </a:r>
            <a:endParaRPr lang="zh-CN" altLang="en-US" sz="1000">
              <a:latin typeface="+mn-lt"/>
              <a:ea typeface="宋体" pitchFamily="2" charset="-122"/>
              <a:cs typeface="Tahoma" pitchFamily="34" charset="0"/>
            </a:endParaRPr>
          </a:p>
        </p:txBody>
      </p:sp>
      <p:sp>
        <p:nvSpPr>
          <p:cNvPr id="396" name="TextBox 395"/>
          <p:cNvSpPr txBox="1"/>
          <p:nvPr>
            <p:custDataLst>
              <p:tags r:id="rId151"/>
            </p:custDataLst>
          </p:nvPr>
        </p:nvSpPr>
        <p:spPr>
          <a:xfrm>
            <a:off x="1691680" y="3179762"/>
            <a:ext cx="1080000" cy="307777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 smtClean="0">
                <a:latin typeface="+mn-lt"/>
                <a:cs typeface="Tahoma" pitchFamily="34" charset="0"/>
              </a:rPr>
              <a:t>Interest of cash pre-payment</a:t>
            </a:r>
            <a:endParaRPr lang="zh-CN" altLang="en-US" sz="1000">
              <a:latin typeface="+mn-lt"/>
              <a:ea typeface="宋体" pitchFamily="2" charset="-122"/>
              <a:cs typeface="Tahoma" pitchFamily="34" charset="0"/>
            </a:endParaRPr>
          </a:p>
        </p:txBody>
      </p:sp>
      <p:sp>
        <p:nvSpPr>
          <p:cNvPr id="397" name="TextBox 396"/>
          <p:cNvSpPr txBox="1"/>
          <p:nvPr>
            <p:custDataLst>
              <p:tags r:id="rId152"/>
            </p:custDataLst>
          </p:nvPr>
        </p:nvSpPr>
        <p:spPr>
          <a:xfrm>
            <a:off x="1763808" y="1772816"/>
            <a:ext cx="1080000" cy="15388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 smtClean="0">
                <a:latin typeface="+mn-lt"/>
                <a:cs typeface="Tahoma" pitchFamily="34" charset="0"/>
              </a:rPr>
              <a:t>Interest of cash pre-payment</a:t>
            </a:r>
            <a:endParaRPr lang="zh-CN" altLang="en-US" sz="1000">
              <a:latin typeface="+mn-lt"/>
              <a:ea typeface="宋体" pitchFamily="2" charset="-122"/>
              <a:cs typeface="Tahoma" pitchFamily="34" charset="0"/>
            </a:endParaRPr>
          </a:p>
        </p:txBody>
      </p:sp>
      <p:sp>
        <p:nvSpPr>
          <p:cNvPr id="399" name="矩形 398"/>
          <p:cNvSpPr/>
          <p:nvPr>
            <p:custDataLst>
              <p:tags r:id="rId153"/>
            </p:custDataLst>
          </p:nvPr>
        </p:nvSpPr>
        <p:spPr>
          <a:xfrm>
            <a:off x="134938" y="2293586"/>
            <a:ext cx="8830800" cy="216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 sz="1200" smtClean="0">
              <a:solidFill>
                <a:schemeClr val="tx1"/>
              </a:solidFill>
              <a:cs typeface="Arial" pitchFamily="34" charset="0"/>
            </a:endParaRPr>
          </a:p>
        </p:txBody>
      </p:sp>
      <p:sp>
        <p:nvSpPr>
          <p:cNvPr id="400" name="TextBox 399"/>
          <p:cNvSpPr txBox="1"/>
          <p:nvPr>
            <p:custDataLst>
              <p:tags r:id="rId154"/>
            </p:custDataLst>
          </p:nvPr>
        </p:nvSpPr>
        <p:spPr>
          <a:xfrm>
            <a:off x="215900" y="2310949"/>
            <a:ext cx="4319588" cy="15388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b="1" smtClean="0">
                <a:latin typeface="+mn-lt"/>
                <a:ea typeface="+mn-ea"/>
              </a:rPr>
              <a:t>Conventional products channel </a:t>
            </a:r>
            <a:r>
              <a:rPr lang="en-US" altLang="zh-CN" sz="1000" b="1">
                <a:latin typeface="+mn-lt"/>
                <a:ea typeface="+mn-ea"/>
              </a:rPr>
              <a:t>economics analysis </a:t>
            </a:r>
            <a:r>
              <a:rPr lang="en-US" altLang="zh-CN" sz="1000">
                <a:latin typeface="+mn-lt"/>
                <a:ea typeface="+mn-ea"/>
              </a:rPr>
              <a:t>(RMB, 2011)</a:t>
            </a:r>
          </a:p>
        </p:txBody>
      </p:sp>
      <p:grpSp>
        <p:nvGrpSpPr>
          <p:cNvPr id="145" name="组合 144"/>
          <p:cNvGrpSpPr/>
          <p:nvPr>
            <p:custDataLst>
              <p:tags r:id="rId155"/>
            </p:custDataLst>
          </p:nvPr>
        </p:nvGrpSpPr>
        <p:grpSpPr>
          <a:xfrm>
            <a:off x="7998097" y="548680"/>
            <a:ext cx="1038399" cy="184666"/>
            <a:chOff x="7956376" y="620688"/>
            <a:chExt cx="1038399" cy="184666"/>
          </a:xfrm>
        </p:grpSpPr>
        <p:sp>
          <p:nvSpPr>
            <p:cNvPr id="149" name="TextBox 148"/>
            <p:cNvSpPr txBox="1"/>
            <p:nvPr/>
          </p:nvSpPr>
          <p:spPr bwMode="auto">
            <a:xfrm>
              <a:off x="7956376" y="620688"/>
              <a:ext cx="1038399" cy="184666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marL="0" marR="0" indent="0" algn="l" defTabSz="9128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en-US" altLang="zh-CN" sz="1200" i="0" u="none" strike="noStrike" kern="0" cap="none" spc="0" normalizeH="0" baseline="0" noProof="0" smtClean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+mj-lt"/>
                  <a:ea typeface="华文楷体" pitchFamily="2" charset="-122"/>
                  <a:cs typeface="+mj-cs"/>
                </a:rPr>
                <a:t>For discussion</a:t>
              </a:r>
              <a:endParaRPr kumimoji="0" lang="zh-CN" altLang="en-US" sz="120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华文楷体" pitchFamily="2" charset="-122"/>
                <a:cs typeface="+mj-cs"/>
              </a:endParaRPr>
            </a:p>
          </p:txBody>
        </p:sp>
        <p:cxnSp>
          <p:nvCxnSpPr>
            <p:cNvPr id="150" name="直接连接符 149"/>
            <p:cNvCxnSpPr/>
            <p:nvPr/>
          </p:nvCxnSpPr>
          <p:spPr>
            <a:xfrm>
              <a:off x="7956376" y="620688"/>
              <a:ext cx="103839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1" name="直接连接符 150"/>
            <p:cNvCxnSpPr/>
            <p:nvPr/>
          </p:nvCxnSpPr>
          <p:spPr>
            <a:xfrm>
              <a:off x="7956376" y="805354"/>
              <a:ext cx="1038399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7" name="TextBox 186"/>
          <p:cNvSpPr txBox="1"/>
          <p:nvPr>
            <p:custDataLst>
              <p:tags r:id="rId156"/>
            </p:custDataLst>
          </p:nvPr>
        </p:nvSpPr>
        <p:spPr>
          <a:xfrm>
            <a:off x="5580232" y="4486275"/>
            <a:ext cx="1080000" cy="307777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 smtClean="0">
                <a:latin typeface="+mn-lt"/>
                <a:cs typeface="Tahoma" pitchFamily="34" charset="0"/>
              </a:rPr>
              <a:t>Interest of cash pre-payment</a:t>
            </a:r>
            <a:endParaRPr lang="zh-CN" altLang="en-US" sz="1000">
              <a:latin typeface="+mn-lt"/>
              <a:ea typeface="宋体" pitchFamily="2" charset="-122"/>
              <a:cs typeface="Tahoma" pitchFamily="34" charset="0"/>
            </a:endParaRPr>
          </a:p>
        </p:txBody>
      </p:sp>
      <p:sp>
        <p:nvSpPr>
          <p:cNvPr id="188" name="TextBox 187"/>
          <p:cNvSpPr txBox="1"/>
          <p:nvPr>
            <p:custDataLst>
              <p:tags r:id="rId157"/>
            </p:custDataLst>
          </p:nvPr>
        </p:nvSpPr>
        <p:spPr>
          <a:xfrm>
            <a:off x="5580232" y="3179762"/>
            <a:ext cx="1080000" cy="307777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 smtClean="0">
                <a:latin typeface="+mn-lt"/>
                <a:cs typeface="Tahoma" pitchFamily="34" charset="0"/>
              </a:rPr>
              <a:t>Interest of cash pre-payment</a:t>
            </a:r>
            <a:endParaRPr lang="zh-CN" altLang="en-US" sz="1000">
              <a:latin typeface="+mn-lt"/>
              <a:ea typeface="宋体" pitchFamily="2" charset="-122"/>
              <a:cs typeface="Tahoma" pitchFamily="34" charset="0"/>
            </a:endParaRPr>
          </a:p>
        </p:txBody>
      </p:sp>
      <p:sp>
        <p:nvSpPr>
          <p:cNvPr id="189" name="TextBox 188"/>
          <p:cNvSpPr txBox="1"/>
          <p:nvPr>
            <p:custDataLst>
              <p:tags r:id="rId158"/>
            </p:custDataLst>
          </p:nvPr>
        </p:nvSpPr>
        <p:spPr>
          <a:xfrm>
            <a:off x="4788144" y="1762944"/>
            <a:ext cx="1080000" cy="153888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 smtClean="0">
                <a:latin typeface="+mn-lt"/>
                <a:cs typeface="Tahoma" pitchFamily="34" charset="0"/>
              </a:rPr>
              <a:t>Interest of cash pre-payment</a:t>
            </a:r>
            <a:endParaRPr lang="zh-CN" altLang="en-US" sz="1000">
              <a:latin typeface="+mn-lt"/>
              <a:ea typeface="宋体" pitchFamily="2" charset="-122"/>
              <a:cs typeface="Tahoma" pitchFamily="34" charset="0"/>
            </a:endParaRPr>
          </a:p>
        </p:txBody>
      </p:sp>
      <p:sp>
        <p:nvSpPr>
          <p:cNvPr id="207" name="矩形 206"/>
          <p:cNvSpPr/>
          <p:nvPr>
            <p:custDataLst>
              <p:tags r:id="rId159"/>
            </p:custDataLst>
          </p:nvPr>
        </p:nvSpPr>
        <p:spPr>
          <a:xfrm>
            <a:off x="7452320" y="1267743"/>
            <a:ext cx="360000" cy="73025"/>
          </a:xfrm>
          <a:prstGeom prst="rect">
            <a:avLst/>
          </a:prstGeom>
          <a:solidFill>
            <a:schemeClr val="accent1">
              <a:lumMod val="90000"/>
            </a:schemeClr>
          </a:solidFill>
          <a:ln w="9525"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209" name="TextBox 208"/>
          <p:cNvSpPr txBox="1"/>
          <p:nvPr>
            <p:custDataLst>
              <p:tags r:id="rId160"/>
            </p:custDataLst>
          </p:nvPr>
        </p:nvSpPr>
        <p:spPr bwMode="auto">
          <a:xfrm>
            <a:off x="7479307" y="1125985"/>
            <a:ext cx="360000" cy="1538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912813">
              <a:defRPr/>
            </a:pPr>
            <a:r>
              <a:rPr lang="en-US" altLang="zh-CN" sz="1000" kern="0" smtClean="0">
                <a:latin typeface="+mj-lt"/>
                <a:ea typeface="+mj-ea"/>
                <a:cs typeface="+mj-cs"/>
              </a:rPr>
              <a:t>+1.6</a:t>
            </a:r>
            <a:endParaRPr lang="zh-CN" altLang="en-US" sz="1000" kern="0">
              <a:latin typeface="+mj-lt"/>
              <a:ea typeface="+mj-ea"/>
              <a:cs typeface="+mj-cs"/>
            </a:endParaRPr>
          </a:p>
        </p:txBody>
      </p:sp>
      <p:sp>
        <p:nvSpPr>
          <p:cNvPr id="213" name="矩形 212"/>
          <p:cNvSpPr/>
          <p:nvPr>
            <p:custDataLst>
              <p:tags r:id="rId161"/>
            </p:custDataLst>
          </p:nvPr>
        </p:nvSpPr>
        <p:spPr>
          <a:xfrm>
            <a:off x="3564707" y="4076055"/>
            <a:ext cx="503237" cy="73025"/>
          </a:xfrm>
          <a:prstGeom prst="rect">
            <a:avLst/>
          </a:prstGeom>
          <a:solidFill>
            <a:schemeClr val="accent1">
              <a:lumMod val="90000"/>
            </a:schemeClr>
          </a:solidFill>
          <a:ln w="9525"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214" name="TextBox 213"/>
          <p:cNvSpPr txBox="1"/>
          <p:nvPr>
            <p:custDataLst>
              <p:tags r:id="rId162"/>
            </p:custDataLst>
          </p:nvPr>
        </p:nvSpPr>
        <p:spPr bwMode="auto">
          <a:xfrm>
            <a:off x="3591694" y="3923184"/>
            <a:ext cx="360363" cy="1538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912813">
              <a:defRPr/>
            </a:pPr>
            <a:r>
              <a:rPr lang="en-US" altLang="zh-CN" sz="1000" kern="0" smtClean="0">
                <a:latin typeface="+mj-lt"/>
                <a:ea typeface="+mj-ea"/>
                <a:cs typeface="+mj-cs"/>
              </a:rPr>
              <a:t>+0.9</a:t>
            </a:r>
            <a:endParaRPr lang="zh-CN" altLang="en-US" sz="1000" kern="0">
              <a:latin typeface="+mj-lt"/>
              <a:ea typeface="+mj-ea"/>
              <a:cs typeface="+mj-cs"/>
            </a:endParaRPr>
          </a:p>
        </p:txBody>
      </p:sp>
      <p:sp>
        <p:nvSpPr>
          <p:cNvPr id="215" name="矩形 214"/>
          <p:cNvSpPr/>
          <p:nvPr>
            <p:custDataLst>
              <p:tags r:id="rId163"/>
            </p:custDataLst>
          </p:nvPr>
        </p:nvSpPr>
        <p:spPr>
          <a:xfrm>
            <a:off x="3563888" y="2851919"/>
            <a:ext cx="503237" cy="73025"/>
          </a:xfrm>
          <a:prstGeom prst="rect">
            <a:avLst/>
          </a:prstGeom>
          <a:solidFill>
            <a:schemeClr val="accent1">
              <a:lumMod val="90000"/>
            </a:schemeClr>
          </a:solidFill>
          <a:ln w="9525"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216" name="TextBox 215"/>
          <p:cNvSpPr txBox="1"/>
          <p:nvPr>
            <p:custDataLst>
              <p:tags r:id="rId164"/>
            </p:custDataLst>
          </p:nvPr>
        </p:nvSpPr>
        <p:spPr bwMode="auto">
          <a:xfrm>
            <a:off x="3590875" y="2699048"/>
            <a:ext cx="360363" cy="1538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912813">
              <a:defRPr/>
            </a:pPr>
            <a:r>
              <a:rPr lang="en-US" altLang="zh-CN" sz="1000" kern="0" smtClean="0">
                <a:latin typeface="+mj-lt"/>
                <a:ea typeface="+mj-ea"/>
                <a:cs typeface="+mj-cs"/>
              </a:rPr>
              <a:t>+0.4</a:t>
            </a:r>
            <a:endParaRPr lang="zh-CN" altLang="en-US" sz="1000" kern="0">
              <a:latin typeface="+mj-lt"/>
              <a:ea typeface="+mj-ea"/>
              <a:cs typeface="+mj-cs"/>
            </a:endParaRPr>
          </a:p>
        </p:txBody>
      </p:sp>
      <p:sp>
        <p:nvSpPr>
          <p:cNvPr id="259" name="TextBox 258"/>
          <p:cNvSpPr txBox="1"/>
          <p:nvPr/>
        </p:nvSpPr>
        <p:spPr bwMode="auto">
          <a:xfrm>
            <a:off x="3591694" y="2699048"/>
            <a:ext cx="360363" cy="15388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912813">
              <a:defRPr/>
            </a:pPr>
            <a:r>
              <a:rPr lang="en-US" altLang="zh-CN" sz="1000" kern="0" smtClean="0">
                <a:latin typeface="+mj-lt"/>
                <a:ea typeface="+mj-ea"/>
                <a:cs typeface="+mj-cs"/>
              </a:rPr>
              <a:t>+0.4</a:t>
            </a:r>
            <a:endParaRPr lang="zh-CN" altLang="en-US" sz="1000" kern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9330" name="Rectangle 2" hidden="1"/>
          <p:cNvGraphicFramePr>
            <a:graphicFrameLocks noChangeAspect="1"/>
          </p:cNvGraphicFramePr>
          <p:nvPr/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0" name="think-cell Slide" r:id="rId2" imgW="158750" imgH="158750" progId="TCLayout.ActiveDocument.1">
                  <p:embed/>
                </p:oleObj>
              </mc:Choice>
              <mc:Fallback>
                <p:oleObj name="think-cell Slide" r:id="rId2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" name="矩形 103" hidden="1"/>
          <p:cNvSpPr/>
          <p:nvPr>
            <p:custDataLst>
              <p:tags r:id="rId4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smtClean="0">
                <a:latin typeface="Arial"/>
                <a:ea typeface="宋体"/>
                <a:sym typeface="Arial"/>
              </a:rPr>
              <a:t>6</a:t>
            </a:r>
            <a:endParaRPr lang="zh-CN" altLang="en-US" sz="1200">
              <a:latin typeface="Arial"/>
              <a:ea typeface="宋体"/>
              <a:sym typeface="Arial"/>
            </a:endParaRPr>
          </a:p>
        </p:txBody>
      </p:sp>
      <p:sp>
        <p:nvSpPr>
          <p:cNvPr id="9933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22238" y="255588"/>
            <a:ext cx="8793162" cy="584775"/>
          </a:xfrm>
        </p:spPr>
        <p:txBody>
          <a:bodyPr/>
          <a:lstStyle/>
          <a:p>
            <a:pPr eaLnBrk="1" hangingPunct="1"/>
            <a:r>
              <a:rPr lang="en-US" altLang="zh-CN" smtClean="0"/>
              <a:t>WEGO is leading the marketing activities among major players, with more focus on trainings and hospital key stakeholder relationship building</a:t>
            </a:r>
            <a:endParaRPr lang="zh-CN" altLang="en-US" smtClean="0"/>
          </a:p>
        </p:txBody>
      </p:sp>
      <p:sp>
        <p:nvSpPr>
          <p:cNvPr id="99333" name="Rectangle 12"/>
          <p:cNvSpPr>
            <a:spLocks noGrp="1" noChangeArrowheads="1"/>
          </p:cNvSpPr>
          <p:nvPr>
            <p:ph type="sldNum" sz="quarter" idx="10"/>
            <p:custDataLst>
              <p:tags r:id="rId6"/>
            </p:custDataLst>
          </p:nvPr>
        </p:nvSpPr>
        <p:spPr>
          <a:noFill/>
        </p:spPr>
        <p:txBody>
          <a:bodyPr/>
          <a:lstStyle/>
          <a:p>
            <a:pPr defTabSz="933450"/>
            <a:fld id="{884EB2CE-D0B1-42EB-B563-3F5DC822216E}" type="slidenum">
              <a:rPr lang="en-US" altLang="zh-CN"/>
              <a:pPr defTabSz="933450"/>
              <a:t>14</a:t>
            </a:fld>
            <a:r>
              <a:rPr lang="en-US" altLang="zh-CN"/>
              <a:t> </a:t>
            </a:r>
          </a:p>
        </p:txBody>
      </p:sp>
      <p:sp>
        <p:nvSpPr>
          <p:cNvPr id="36" name="McK Footnote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304800" y="6548438"/>
            <a:ext cx="8167688" cy="15398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Source: Expert interview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; Team analyses</a:t>
            </a:r>
            <a:endParaRPr lang="en-US" altLang="zh-CN" sz="1000">
              <a:latin typeface="+mn-lt"/>
              <a:ea typeface="宋体" pitchFamily="2" charset="-122"/>
              <a:cs typeface="Arial" pitchFamily="34" charset="0"/>
            </a:endParaRPr>
          </a:p>
        </p:txBody>
      </p:sp>
      <p:sp>
        <p:nvSpPr>
          <p:cNvPr id="171" name="TextBox 170"/>
          <p:cNvSpPr txBox="1"/>
          <p:nvPr>
            <p:custDataLst>
              <p:tags r:id="rId8"/>
            </p:custDataLst>
          </p:nvPr>
        </p:nvSpPr>
        <p:spPr>
          <a:xfrm>
            <a:off x="52388" y="42863"/>
            <a:ext cx="3233737" cy="184150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solidFill>
                  <a:schemeClr val="accent6"/>
                </a:solidFill>
                <a:latin typeface="+mn-lt"/>
                <a:ea typeface="宋体" pitchFamily="2" charset="-122"/>
                <a:cs typeface="Tahoma" pitchFamily="34" charset="0"/>
              </a:rPr>
              <a:t>5. </a:t>
            </a:r>
            <a:r>
              <a:rPr lang="en-US" altLang="zh-CN" sz="1200" b="1">
                <a:solidFill>
                  <a:schemeClr val="accent6"/>
                </a:solidFill>
                <a:latin typeface="+mn-lt"/>
                <a:ea typeface="宋体" pitchFamily="2" charset="-122"/>
                <a:cs typeface="Tahoma" pitchFamily="34" charset="0"/>
              </a:rPr>
              <a:t>Company </a:t>
            </a:r>
            <a:r>
              <a:rPr lang="en-US" altLang="zh-CN" sz="1200" b="1" smtClean="0">
                <a:solidFill>
                  <a:schemeClr val="accent6"/>
                </a:solidFill>
                <a:latin typeface="+mn-lt"/>
                <a:ea typeface="宋体" pitchFamily="2" charset="-122"/>
                <a:cs typeface="Tahoma" pitchFamily="34" charset="0"/>
              </a:rPr>
              <a:t>marketing activities</a:t>
            </a:r>
            <a:endParaRPr lang="zh-CN" altLang="en-US" sz="1200" b="1">
              <a:solidFill>
                <a:schemeClr val="accent6"/>
              </a:solidFill>
              <a:latin typeface="+mn-lt"/>
              <a:ea typeface="宋体" pitchFamily="2" charset="-122"/>
              <a:cs typeface="Tahoma" pitchFamily="34" charset="0"/>
            </a:endParaRPr>
          </a:p>
        </p:txBody>
      </p:sp>
      <p:pic>
        <p:nvPicPr>
          <p:cNvPr id="28" name="Picture 4" descr="http://t2.gstatic.com/images?q=tbn:ANd9GcTmIBqaB6JK9tchf6RJWuWnyu9SMPwJJbJR_TRxhjNcp0SXQCs9_A"/>
          <p:cNvPicPr>
            <a:picLocks noChangeAspect="1" noChangeArrowheads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 bwMode="auto">
          <a:xfrm>
            <a:off x="198437" y="1676400"/>
            <a:ext cx="1080000" cy="293824"/>
          </a:xfrm>
          <a:prstGeom prst="rect">
            <a:avLst/>
          </a:prstGeom>
          <a:noFill/>
          <a:ln>
            <a:solidFill>
              <a:schemeClr val="accent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30" name="Picture 10"/>
          <p:cNvPicPr>
            <a:picLocks noChangeAspect="1" noChangeArrowheads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 bwMode="auto">
          <a:xfrm>
            <a:off x="198437" y="3525837"/>
            <a:ext cx="1080000" cy="264043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cxnSp>
        <p:nvCxnSpPr>
          <p:cNvPr id="26" name="直接连接符 145"/>
          <p:cNvCxnSpPr>
            <a:cxnSpLocks noChangeShapeType="1"/>
          </p:cNvCxnSpPr>
          <p:nvPr>
            <p:custDataLst>
              <p:tags r:id="rId13"/>
            </p:custDataLst>
          </p:nvPr>
        </p:nvCxnSpPr>
        <p:spPr bwMode="auto">
          <a:xfrm>
            <a:off x="112713" y="1543050"/>
            <a:ext cx="8816975" cy="0"/>
          </a:xfrm>
          <a:prstGeom prst="line">
            <a:avLst/>
          </a:prstGeom>
          <a:noFill/>
          <a:ln w="9525" algn="ctr">
            <a:solidFill>
              <a:schemeClr val="tx1"/>
            </a:solidFill>
            <a:round/>
          </a:ln>
        </p:spPr>
      </p:cxnSp>
      <p:sp>
        <p:nvSpPr>
          <p:cNvPr id="27" name="TextBox 146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198437" y="1282700"/>
            <a:ext cx="1316037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n-lt"/>
                <a:ea typeface="宋体" pitchFamily="2" charset="-122"/>
              </a:rPr>
              <a:t>Competitors</a:t>
            </a:r>
            <a:endParaRPr lang="en-US" altLang="zh-CN" sz="1200" b="1">
              <a:latin typeface="+mn-lt"/>
              <a:ea typeface="宋体" pitchFamily="2" charset="-122"/>
            </a:endParaRPr>
          </a:p>
        </p:txBody>
      </p:sp>
      <p:sp>
        <p:nvSpPr>
          <p:cNvPr id="31" name="TextBox 146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4845050" y="1096962"/>
            <a:ext cx="111600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n-lt"/>
                <a:ea typeface="宋体" pitchFamily="2" charset="-122"/>
              </a:rPr>
              <a:t>Marketing headcount</a:t>
            </a:r>
            <a:endParaRPr lang="en-US" altLang="zh-CN" sz="1200">
              <a:latin typeface="+mn-lt"/>
              <a:ea typeface="宋体" pitchFamily="2" charset="-122"/>
            </a:endParaRPr>
          </a:p>
        </p:txBody>
      </p:sp>
      <p:sp>
        <p:nvSpPr>
          <p:cNvPr id="32" name="TextBox 146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777162" y="1096962"/>
            <a:ext cx="1188000" cy="369332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n-lt"/>
                <a:ea typeface="宋体" pitchFamily="2" charset="-122"/>
              </a:rPr>
              <a:t>Expense as % of revenue</a:t>
            </a:r>
            <a:endParaRPr lang="en-US" altLang="zh-CN" sz="1200">
              <a:latin typeface="+mn-lt"/>
              <a:ea typeface="宋体" pitchFamily="2" charset="-122"/>
            </a:endParaRPr>
          </a:p>
        </p:txBody>
      </p:sp>
      <p:sp>
        <p:nvSpPr>
          <p:cNvPr id="33" name="TextBox 146"/>
          <p:cNvSpPr txBox="1"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6186487" y="1281628"/>
            <a:ext cx="16200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n-lt"/>
              </a:rPr>
              <a:t># of key activities</a:t>
            </a:r>
            <a:endParaRPr lang="en-US" altLang="zh-CN" sz="1200" b="1">
              <a:latin typeface="+mn-lt"/>
              <a:ea typeface="宋体" pitchFamily="2" charset="-122"/>
            </a:endParaRPr>
          </a:p>
        </p:txBody>
      </p:sp>
      <p:sp>
        <p:nvSpPr>
          <p:cNvPr id="34" name="TextBox 146"/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3189220" y="1282700"/>
            <a:ext cx="15840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n-lt"/>
                <a:ea typeface="宋体" pitchFamily="2" charset="-122"/>
              </a:rPr>
              <a:t>KPI</a:t>
            </a:r>
            <a:endParaRPr lang="en-US" altLang="zh-CN" sz="1200">
              <a:latin typeface="+mn-lt"/>
              <a:ea typeface="宋体" pitchFamily="2" charset="-122"/>
            </a:endParaRPr>
          </a:p>
        </p:txBody>
      </p:sp>
      <p:sp>
        <p:nvSpPr>
          <p:cNvPr id="39" name="TextBox 146"/>
          <p:cNvSpPr txBox="1"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3189220" y="1676400"/>
            <a:ext cx="1584000" cy="118494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spcBef>
                <a:spcPts val="600"/>
              </a:spcBef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Each marketing rep is responsible for ~8 hospitals</a:t>
            </a:r>
          </a:p>
          <a:p>
            <a:pPr marL="144000" indent="-144000">
              <a:spcBef>
                <a:spcPts val="600"/>
              </a:spcBef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Marketing rep starts to take sales target since this year</a:t>
            </a:r>
          </a:p>
        </p:txBody>
      </p:sp>
      <p:sp>
        <p:nvSpPr>
          <p:cNvPr id="20" name="TextBox 146"/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1403808" y="1282700"/>
            <a:ext cx="1728000" cy="18466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n-lt"/>
                <a:ea typeface="宋体" pitchFamily="2" charset="-122"/>
              </a:rPr>
              <a:t>Description</a:t>
            </a:r>
            <a:endParaRPr lang="en-US" altLang="zh-CN" sz="1200">
              <a:latin typeface="+mn-lt"/>
              <a:ea typeface="宋体" pitchFamily="2" charset="-122"/>
            </a:endParaRPr>
          </a:p>
        </p:txBody>
      </p:sp>
      <p:sp>
        <p:nvSpPr>
          <p:cNvPr id="21" name="TextBox 146"/>
          <p:cNvSpPr txBox="1"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1403808" y="1676400"/>
            <a:ext cx="1728000" cy="136960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spcBef>
                <a:spcPts val="600"/>
              </a:spcBef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Marketing department established in 2009 and expanding rapidly</a:t>
            </a:r>
          </a:p>
          <a:p>
            <a:pPr marL="144000" indent="-144000">
              <a:spcBef>
                <a:spcPts val="600"/>
              </a:spcBef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Mainly helping sales drive penetration, and co-maintain selective hospital relationship</a:t>
            </a:r>
            <a:endParaRPr lang="en-US" altLang="zh-CN" sz="1200">
              <a:latin typeface="+mn-lt"/>
              <a:ea typeface="宋体" pitchFamily="2" charset="-122"/>
            </a:endParaRPr>
          </a:p>
        </p:txBody>
      </p:sp>
      <p:cxnSp>
        <p:nvCxnSpPr>
          <p:cNvPr id="22" name="直接连接符 145"/>
          <p:cNvCxnSpPr>
            <a:cxnSpLocks noChangeShapeType="1"/>
          </p:cNvCxnSpPr>
          <p:nvPr>
            <p:custDataLst>
              <p:tags r:id="rId22"/>
            </p:custDataLst>
          </p:nvPr>
        </p:nvCxnSpPr>
        <p:spPr bwMode="auto">
          <a:xfrm>
            <a:off x="112713" y="3357562"/>
            <a:ext cx="8816975" cy="0"/>
          </a:xfrm>
          <a:prstGeom prst="line">
            <a:avLst/>
          </a:prstGeom>
          <a:noFill/>
          <a:ln w="9525" algn="ctr">
            <a:solidFill>
              <a:schemeClr val="tx1"/>
            </a:solidFill>
            <a:prstDash val="lgDash"/>
            <a:round/>
          </a:ln>
        </p:spPr>
      </p:cxnSp>
      <p:sp>
        <p:nvSpPr>
          <p:cNvPr id="29" name="TextBox 146"/>
          <p:cNvSpPr txBox="1">
            <a:spLocks noChangeArrowheads="1"/>
          </p:cNvSpPr>
          <p:nvPr>
            <p:custDataLst>
              <p:tags r:id="rId23"/>
            </p:custDataLst>
          </p:nvPr>
        </p:nvSpPr>
        <p:spPr bwMode="auto">
          <a:xfrm>
            <a:off x="3189220" y="3525837"/>
            <a:ext cx="1584000" cy="55399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Focus on annual exhibitions and academic activities </a:t>
            </a:r>
          </a:p>
        </p:txBody>
      </p:sp>
      <p:sp>
        <p:nvSpPr>
          <p:cNvPr id="40" name="TextBox 146"/>
          <p:cNvSpPr txBox="1">
            <a:spLocks noChangeArrowheads="1"/>
          </p:cNvSpPr>
          <p:nvPr>
            <p:custDataLst>
              <p:tags r:id="rId24"/>
            </p:custDataLst>
          </p:nvPr>
        </p:nvSpPr>
        <p:spPr bwMode="auto">
          <a:xfrm>
            <a:off x="1403808" y="3525837"/>
            <a:ext cx="1728000" cy="136960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spcBef>
                <a:spcPts val="600"/>
              </a:spcBef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Marketing department only has 8 staffs</a:t>
            </a:r>
          </a:p>
          <a:p>
            <a:pPr marL="144000" indent="-144000">
              <a:spcBef>
                <a:spcPts val="600"/>
              </a:spcBef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</a:rPr>
              <a:t>Regional sales team conduct marketing activities at key hospitals to drive in-market sales</a:t>
            </a:r>
            <a:endParaRPr lang="en-US" altLang="zh-CN" sz="1200">
              <a:latin typeface="+mn-lt"/>
              <a:ea typeface="宋体" pitchFamily="2" charset="-122"/>
            </a:endParaRPr>
          </a:p>
        </p:txBody>
      </p:sp>
      <p:graphicFrame>
        <p:nvGraphicFramePr>
          <p:cNvPr id="41" name="对象 40"/>
          <p:cNvGraphicFramePr>
            <a:graphicFrameLocks noChangeAspect="1"/>
          </p:cNvGraphicFramePr>
          <p:nvPr/>
        </p:nvGraphicFramePr>
        <p:xfrm>
          <a:off x="4784725" y="1598612"/>
          <a:ext cx="1381017" cy="11715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1" name="图表" r:id="rId25" imgW="1381017" imgH="1171512" progId="MSGraph.Chart.8">
                  <p:embed/>
                </p:oleObj>
              </mc:Choice>
              <mc:Fallback>
                <p:oleObj name="图表" r:id="rId25" imgW="1381017" imgH="117151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6"/>
                      <a:stretch>
                        <a:fillRect/>
                      </a:stretch>
                    </p:blipFill>
                    <p:spPr>
                      <a:xfrm>
                        <a:off x="4784725" y="1598612"/>
                        <a:ext cx="1381017" cy="11715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4" name="矩形 53"/>
          <p:cNvSpPr/>
          <p:nvPr>
            <p:custDataLst>
              <p:tags r:id="rId27"/>
            </p:custDataLst>
          </p:nvPr>
        </p:nvSpPr>
        <p:spPr bwMode="auto">
          <a:xfrm>
            <a:off x="5314950" y="2092325"/>
            <a:ext cx="293687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50E4A3D5-2D3B-4FEE-B2DD-E9E91D122ABA}" type="datetime'''''''''''1''''''''4''''''''''''''''''''''''''0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140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graphicFrame>
        <p:nvGraphicFramePr>
          <p:cNvPr id="55" name="对象 54"/>
          <p:cNvGraphicFramePr>
            <a:graphicFrameLocks noChangeAspect="1"/>
          </p:cNvGraphicFramePr>
          <p:nvPr/>
        </p:nvGraphicFramePr>
        <p:xfrm>
          <a:off x="4784725" y="3424237"/>
          <a:ext cx="1381017" cy="11715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2" name="图表" r:id="rId28" imgW="1381017" imgH="1171512" progId="MSGraph.Chart.8">
                  <p:embed/>
                </p:oleObj>
              </mc:Choice>
              <mc:Fallback>
                <p:oleObj name="图表" r:id="rId28" imgW="1381017" imgH="117151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29"/>
                      <a:stretch>
                        <a:fillRect/>
                      </a:stretch>
                    </p:blipFill>
                    <p:spPr>
                      <a:xfrm>
                        <a:off x="4784725" y="3424237"/>
                        <a:ext cx="1381017" cy="11715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9" name="Rectangle 16"/>
          <p:cNvSpPr>
            <a:spLocks noGrp="1" noChangeArrowheads="1"/>
          </p:cNvSpPr>
          <p:nvPr>
            <p:custDataLst>
              <p:tags r:id="rId30"/>
            </p:custDataLst>
          </p:nvPr>
        </p:nvSpPr>
        <p:spPr bwMode="auto">
          <a:xfrm>
            <a:off x="4962525" y="3673475"/>
            <a:ext cx="757237" cy="6715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25400" tIns="0" rIns="25400" bIns="0" numCol="1" anchor="ctr" anchorCtr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algn="l" defTabSz="912813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96850" indent="-195263" algn="l" defTabSz="912813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5000"/>
              <a:buFont typeface="Arial"/>
              <a:buChar char="▪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66725" indent="-268288" algn="l" defTabSz="912813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–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627063" indent="-158750" algn="l" defTabSz="912813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120000"/>
              <a:buFont typeface="Arial"/>
              <a:buChar char="▫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62000" indent="-133350" algn="l" defTabSz="912813" rtl="0" fontAlgn="base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219200" indent="-13335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676400" indent="-13335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600" indent="-13335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90800" indent="-133350" algn="l" defTabSz="912813" rtl="0" eaLnBrk="1" fontAlgn="base" latinLnBrk="0" hangingPunct="1">
              <a:spcBef>
                <a:spcPct val="0"/>
              </a:spcBef>
              <a:spcAft>
                <a:spcPct val="0"/>
              </a:spcAft>
              <a:buClr>
                <a:schemeClr val="tx2"/>
              </a:buClr>
              <a:buSzPct val="89000"/>
              <a:buFont typeface="Arial"/>
              <a:buChar char="-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D9CDC9E-97AF-4D9D-98A2-2A3076C30541}" type="datetime'''''8'''''''''''''''''''''''''">
              <a:rPr lang="en-US" altLang="zh-CN" sz="1200" smtClean="0">
                <a:latin typeface="Arial"/>
                <a:ea typeface="宋体"/>
                <a:sym typeface="Arial"/>
              </a:rPr>
              <a:t>8</a:t>
            </a:fld>
            <a:r>
              <a:rPr lang="en-US" altLang="zh-CN" sz="1200" smtClean="0">
                <a:latin typeface="Arial"/>
                <a:ea typeface="宋体"/>
                <a:sym typeface="Arial"/>
              </a:rPr>
              <a:t> </a:t>
            </a:r>
            <a:br>
              <a:rPr lang="en-US" altLang="zh-CN" sz="1200" smtClean="0">
                <a:latin typeface="Arial"/>
                <a:ea typeface="宋体"/>
                <a:sym typeface="Arial"/>
              </a:rPr>
            </a:br>
            <a:r>
              <a:rPr lang="en-US" altLang="zh-CN" sz="800" smtClean="0">
                <a:latin typeface="Arial"/>
                <a:ea typeface="宋体"/>
                <a:sym typeface="Arial"/>
              </a:rPr>
              <a:t>(+180 sales rep</a:t>
            </a:r>
            <a:br>
              <a:rPr lang="en-US" altLang="zh-CN" sz="800" smtClean="0">
                <a:latin typeface="Arial"/>
                <a:ea typeface="宋体"/>
                <a:sym typeface="Arial"/>
              </a:rPr>
            </a:br>
            <a:r>
              <a:rPr lang="en-US" altLang="zh-CN" sz="800" smtClean="0">
                <a:latin typeface="Arial"/>
                <a:ea typeface="宋体"/>
                <a:sym typeface="Arial"/>
              </a:rPr>
              <a:t>conducting </a:t>
            </a:r>
            <a:br>
              <a:rPr lang="en-US" altLang="zh-CN" sz="800" smtClean="0">
                <a:latin typeface="Arial"/>
                <a:ea typeface="宋体"/>
                <a:sym typeface="Arial"/>
              </a:rPr>
            </a:br>
            <a:r>
              <a:rPr lang="en-US" altLang="zh-CN" sz="800" smtClean="0">
                <a:latin typeface="Arial"/>
                <a:ea typeface="宋体"/>
                <a:sym typeface="Arial"/>
              </a:rPr>
              <a:t>marketing </a:t>
            </a:r>
            <a:br>
              <a:rPr lang="en-US" altLang="zh-CN" sz="800" smtClean="0">
                <a:latin typeface="Arial"/>
                <a:ea typeface="宋体"/>
                <a:sym typeface="Arial"/>
              </a:rPr>
            </a:br>
            <a:r>
              <a:rPr lang="en-US" altLang="zh-CN" sz="800" smtClean="0">
                <a:latin typeface="Arial"/>
                <a:ea typeface="宋体"/>
                <a:sym typeface="Arial"/>
              </a:rPr>
              <a:t>activities)</a:t>
            </a:r>
          </a:p>
        </p:txBody>
      </p:sp>
      <p:graphicFrame>
        <p:nvGraphicFramePr>
          <p:cNvPr id="59" name="对象 58"/>
          <p:cNvGraphicFramePr>
            <a:graphicFrameLocks noChangeAspect="1"/>
          </p:cNvGraphicFramePr>
          <p:nvPr/>
        </p:nvGraphicFramePr>
        <p:xfrm>
          <a:off x="6642100" y="1598612"/>
          <a:ext cx="1381017" cy="1609614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3" name="图表" r:id="rId31" imgW="1381017" imgH="1609614" progId="MSGraph.Chart.8">
                  <p:embed/>
                </p:oleObj>
              </mc:Choice>
              <mc:Fallback>
                <p:oleObj name="图表" r:id="rId31" imgW="1381017" imgH="1609614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2"/>
                      <a:stretch>
                        <a:fillRect/>
                      </a:stretch>
                    </p:blipFill>
                    <p:spPr>
                      <a:xfrm>
                        <a:off x="6642100" y="1598612"/>
                        <a:ext cx="1381017" cy="1609614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 useBgFill="1">
        <p:nvSpPr>
          <p:cNvPr id="122" name="任意多边形 121"/>
          <p:cNvSpPr/>
          <p:nvPr>
            <p:custDataLst>
              <p:tags r:id="rId33"/>
            </p:custDataLst>
          </p:nvPr>
        </p:nvSpPr>
        <p:spPr bwMode="auto">
          <a:xfrm>
            <a:off x="6991350" y="1704975"/>
            <a:ext cx="147638" cy="339726"/>
          </a:xfrm>
          <a:custGeom>
            <a:rect l="0" t="0" r="0" b="0"/>
            <a:pathLst>
              <a:path w="147638" h="339726">
                <a:moveTo>
                  <a:pt x="147637" y="0"/>
                </a:moveTo>
                <a:lnTo>
                  <a:pt x="57150" y="339725"/>
                </a:lnTo>
                <a:lnTo>
                  <a:pt x="0" y="339725"/>
                </a:lnTo>
                <a:lnTo>
                  <a:pt x="90487" y="0"/>
                </a:lnTo>
                <a:close/>
              </a:path>
            </a:pathLst>
          </a:cu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任意多边形 120"/>
          <p:cNvSpPr/>
          <p:nvPr>
            <p:custDataLst>
              <p:tags r:id="rId34"/>
            </p:custDataLst>
          </p:nvPr>
        </p:nvSpPr>
        <p:spPr bwMode="auto">
          <a:xfrm>
            <a:off x="7048500" y="1704975"/>
            <a:ext cx="90488" cy="339726"/>
          </a:xfrm>
          <a:custGeom>
            <a:rect l="0" t="0" r="0" b="0"/>
            <a:pathLst>
              <a:path w="90488" h="339726">
                <a:moveTo>
                  <a:pt x="90487" y="0"/>
                </a:moveTo>
                <a:lnTo>
                  <a:pt x="0" y="339725"/>
                </a:lnTo>
              </a:path>
            </a:pathLst>
          </a:cu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0" name="任意多边形 119"/>
          <p:cNvSpPr/>
          <p:nvPr>
            <p:custDataLst>
              <p:tags r:id="rId35"/>
            </p:custDataLst>
          </p:nvPr>
        </p:nvSpPr>
        <p:spPr bwMode="auto">
          <a:xfrm>
            <a:off x="6991350" y="1704975"/>
            <a:ext cx="90488" cy="339726"/>
          </a:xfrm>
          <a:custGeom>
            <a:rect l="0" t="0" r="0" b="0"/>
            <a:pathLst>
              <a:path w="90488" h="339726">
                <a:moveTo>
                  <a:pt x="90487" y="0"/>
                </a:moveTo>
                <a:lnTo>
                  <a:pt x="0" y="339725"/>
                </a:lnTo>
              </a:path>
            </a:pathLst>
          </a:cu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矩形 62"/>
          <p:cNvSpPr/>
          <p:nvPr>
            <p:custDataLst>
              <p:tags r:id="rId36"/>
            </p:custDataLst>
          </p:nvPr>
        </p:nvSpPr>
        <p:spPr bwMode="auto">
          <a:xfrm>
            <a:off x="5965825" y="2830512"/>
            <a:ext cx="669925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/>
            <a:fld id="{2CF45341-D24E-4B8F-984F-A73B3D4E183D}" type="datetime'Ex''''h''i''''''''''''''''b''''it''''io''''''''''n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r"/>
              <a:t>Exhibition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83" name="矩形 82"/>
          <p:cNvSpPr/>
          <p:nvPr>
            <p:custDataLst>
              <p:tags r:id="rId37"/>
            </p:custDataLst>
          </p:nvPr>
        </p:nvSpPr>
        <p:spPr bwMode="auto">
          <a:xfrm>
            <a:off x="5780087" y="2478087"/>
            <a:ext cx="855662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/>
            <a:fld id="{5D352FE1-0F2F-4100-8681-E54496C68724}" type="datetime'''S''''''''''po''''''''nso''r''''''''''''sh''ip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r"/>
              <a:t>Sponsorship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84" name="矩形 83"/>
          <p:cNvSpPr/>
          <p:nvPr>
            <p:custDataLst>
              <p:tags r:id="rId38"/>
            </p:custDataLst>
          </p:nvPr>
        </p:nvSpPr>
        <p:spPr bwMode="auto">
          <a:xfrm>
            <a:off x="6877050" y="2478087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D62BA38A-7143-43DC-A159-4ED47B28FD0C}" type="datetime'''''''''''''''''''''''''''''''''''''''1''''''0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10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62" name="矩形 61"/>
          <p:cNvSpPr/>
          <p:nvPr>
            <p:custDataLst>
              <p:tags r:id="rId39"/>
            </p:custDataLst>
          </p:nvPr>
        </p:nvSpPr>
        <p:spPr bwMode="auto">
          <a:xfrm>
            <a:off x="5956300" y="2125662"/>
            <a:ext cx="6794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/>
            <a:fld id="{FCEBAC8A-AB17-4644-9D3F-05EEE99442A9}" type="datetime'A''''''''''''c''''''''''ad''''e''''m''''i''''''''''''c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r"/>
              <a:t>Academic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75" name="矩形 74"/>
          <p:cNvSpPr/>
          <p:nvPr>
            <p:custDataLst>
              <p:tags r:id="rId40"/>
            </p:custDataLst>
          </p:nvPr>
        </p:nvSpPr>
        <p:spPr bwMode="auto">
          <a:xfrm>
            <a:off x="6981825" y="2125662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8F7C26B5-294D-41AE-870C-39EB73BD043F}" type="datetime'2''''''''''''''''''''''''''''''''''''''''''''0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20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60" name="矩形 59"/>
          <p:cNvSpPr/>
          <p:nvPr>
            <p:custDataLst>
              <p:tags r:id="rId41"/>
            </p:custDataLst>
          </p:nvPr>
        </p:nvSpPr>
        <p:spPr bwMode="auto">
          <a:xfrm>
            <a:off x="6075362" y="1773237"/>
            <a:ext cx="560387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/>
            <a:fld id="{DC8321C5-1241-41BD-AECA-AC803B66BABF}" type="datetime'''''''''''''T''r''''''''''''''ai''''''''n''''''i''''n''''g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r"/>
              <a:t>Training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64" name="矩形 63"/>
          <p:cNvSpPr/>
          <p:nvPr>
            <p:custDataLst>
              <p:tags r:id="rId42"/>
            </p:custDataLst>
          </p:nvPr>
        </p:nvSpPr>
        <p:spPr bwMode="auto">
          <a:xfrm>
            <a:off x="7181850" y="1773237"/>
            <a:ext cx="509587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~</a:t>
            </a:r>
            <a:fld id="{A38673CD-8A95-4733-9AAE-4DC691F5311C}" type="datetime'''''2'',''''5''''''''''''''''''''0''''''''''0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2,500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graphicFrame>
        <p:nvGraphicFramePr>
          <p:cNvPr id="65" name="对象 64"/>
          <p:cNvGraphicFramePr>
            <a:graphicFrameLocks noChangeAspect="1"/>
          </p:cNvGraphicFramePr>
          <p:nvPr/>
        </p:nvGraphicFramePr>
        <p:xfrm>
          <a:off x="7675562" y="1598612"/>
          <a:ext cx="1381017" cy="11715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4" name="图表" r:id="rId43" imgW="1381017" imgH="1171512" progId="MSGraph.Chart.8">
                  <p:embed/>
                </p:oleObj>
              </mc:Choice>
              <mc:Fallback>
                <p:oleObj name="图表" r:id="rId43" imgW="1381017" imgH="117151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4"/>
                      <a:stretch>
                        <a:fillRect/>
                      </a:stretch>
                    </p:blipFill>
                    <p:spPr>
                      <a:xfrm>
                        <a:off x="7675562" y="1598612"/>
                        <a:ext cx="1381017" cy="11715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7" name="矩形 66"/>
          <p:cNvSpPr/>
          <p:nvPr>
            <p:custDataLst>
              <p:tags r:id="rId45"/>
            </p:custDataLst>
          </p:nvPr>
        </p:nvSpPr>
        <p:spPr bwMode="auto">
          <a:xfrm>
            <a:off x="8158162" y="2092325"/>
            <a:ext cx="214312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~</a:t>
            </a:r>
            <a:fld id="{016AA9A3-46BB-4558-B393-A910A3B08C7C}" type="datetime'5''''''''''''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5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graphicFrame>
        <p:nvGraphicFramePr>
          <p:cNvPr id="68" name="对象 67"/>
          <p:cNvGraphicFramePr>
            <a:graphicFrameLocks noChangeAspect="1"/>
          </p:cNvGraphicFramePr>
          <p:nvPr/>
        </p:nvGraphicFramePr>
        <p:xfrm>
          <a:off x="6642100" y="3424237"/>
          <a:ext cx="1381017" cy="151459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5" name="图表" r:id="rId46" imgW="1381017" imgH="1514597" progId="MSGraph.Chart.8">
                  <p:embed/>
                </p:oleObj>
              </mc:Choice>
              <mc:Fallback>
                <p:oleObj name="图表" r:id="rId46" imgW="1381017" imgH="1514597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7"/>
                      <a:stretch>
                        <a:fillRect/>
                      </a:stretch>
                    </p:blipFill>
                    <p:spPr>
                      <a:xfrm>
                        <a:off x="6642100" y="3424237"/>
                        <a:ext cx="1381017" cy="151459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 useBgFill="1">
        <p:nvSpPr>
          <p:cNvPr id="125" name="任意多边形 124"/>
          <p:cNvSpPr/>
          <p:nvPr>
            <p:custDataLst>
              <p:tags r:id="rId48"/>
            </p:custDataLst>
          </p:nvPr>
        </p:nvSpPr>
        <p:spPr bwMode="auto">
          <a:xfrm>
            <a:off x="6996112" y="3527425"/>
            <a:ext cx="142876" cy="323851"/>
          </a:xfrm>
          <a:custGeom>
            <a:rect l="0" t="0" r="0" b="0"/>
            <a:pathLst>
              <a:path w="142876" h="323851">
                <a:moveTo>
                  <a:pt x="142875" y="0"/>
                </a:moveTo>
                <a:lnTo>
                  <a:pt x="57150" y="323850"/>
                </a:lnTo>
                <a:lnTo>
                  <a:pt x="0" y="323850"/>
                </a:lnTo>
                <a:lnTo>
                  <a:pt x="85725" y="0"/>
                </a:lnTo>
                <a:close/>
              </a:path>
            </a:pathLst>
          </a:cu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任意多边形 123"/>
          <p:cNvSpPr/>
          <p:nvPr>
            <p:custDataLst>
              <p:tags r:id="rId49"/>
            </p:custDataLst>
          </p:nvPr>
        </p:nvSpPr>
        <p:spPr bwMode="auto">
          <a:xfrm>
            <a:off x="7053262" y="3527425"/>
            <a:ext cx="85726" cy="323851"/>
          </a:xfrm>
          <a:custGeom>
            <a:rect l="0" t="0" r="0" b="0"/>
            <a:pathLst>
              <a:path w="85726" h="323851">
                <a:moveTo>
                  <a:pt x="85725" y="0"/>
                </a:moveTo>
                <a:lnTo>
                  <a:pt x="0" y="323850"/>
                </a:lnTo>
              </a:path>
            </a:pathLst>
          </a:cu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3" name="任意多边形 122"/>
          <p:cNvSpPr/>
          <p:nvPr>
            <p:custDataLst>
              <p:tags r:id="rId50"/>
            </p:custDataLst>
          </p:nvPr>
        </p:nvSpPr>
        <p:spPr bwMode="auto">
          <a:xfrm>
            <a:off x="6996112" y="3527425"/>
            <a:ext cx="85726" cy="323851"/>
          </a:xfrm>
          <a:custGeom>
            <a:rect l="0" t="0" r="0" b="0"/>
            <a:pathLst>
              <a:path w="85726" h="323851">
                <a:moveTo>
                  <a:pt x="85725" y="0"/>
                </a:moveTo>
                <a:lnTo>
                  <a:pt x="0" y="323850"/>
                </a:lnTo>
              </a:path>
            </a:pathLst>
          </a:custGeom>
          <a:ln w="9525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51"/>
            </p:custDataLst>
          </p:nvPr>
        </p:nvSpPr>
        <p:spPr bwMode="auto">
          <a:xfrm>
            <a:off x="5965825" y="4584700"/>
            <a:ext cx="669925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/>
            <a:fld id="{1E77163C-4537-4A56-BA81-EE3CF636B315}" type="datetime'''Ex''''''''hi''b''''i''''''''t''i''''''o''''''n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r"/>
              <a:t>Exhibition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85" name="矩形 84"/>
          <p:cNvSpPr/>
          <p:nvPr>
            <p:custDataLst>
              <p:tags r:id="rId52"/>
            </p:custDataLst>
          </p:nvPr>
        </p:nvSpPr>
        <p:spPr bwMode="auto">
          <a:xfrm>
            <a:off x="5780087" y="4256087"/>
            <a:ext cx="855662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/>
            <a:fld id="{3730F7D5-4CF6-4ACD-8840-DB65918741CF}" type="datetime'''''''''S''''pon''s''or''sh''''''''''ip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r"/>
              <a:t>Sponsorship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86" name="矩形 85"/>
          <p:cNvSpPr/>
          <p:nvPr>
            <p:custDataLst>
              <p:tags r:id="rId53"/>
            </p:custDataLst>
          </p:nvPr>
        </p:nvSpPr>
        <p:spPr bwMode="auto">
          <a:xfrm>
            <a:off x="6915150" y="4256087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D7CF8479-0ED8-4A53-88A7-B6D3378F1671}" type="datetime'''''''''''1''''0''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10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69" name="矩形 68"/>
          <p:cNvSpPr/>
          <p:nvPr>
            <p:custDataLst>
              <p:tags r:id="rId54"/>
            </p:custDataLst>
          </p:nvPr>
        </p:nvSpPr>
        <p:spPr bwMode="auto">
          <a:xfrm>
            <a:off x="5956300" y="3927475"/>
            <a:ext cx="6794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/>
            <a:fld id="{72461FF9-A4CD-4681-903B-B8D694008C71}" type="datetime'''A''''c''''''''''''a''''d''''e''''''''''''''''m''''i''c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r"/>
              <a:t>Academic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82" name="矩形 81"/>
          <p:cNvSpPr/>
          <p:nvPr>
            <p:custDataLst>
              <p:tags r:id="rId55"/>
            </p:custDataLst>
          </p:nvPr>
        </p:nvSpPr>
        <p:spPr bwMode="auto">
          <a:xfrm>
            <a:off x="6991350" y="3927475"/>
            <a:ext cx="2095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ED856FCA-DB86-4F8E-BD25-A4A26029C779}" type="datetime'''''''''''''''''''''''''''''''1''''''''''''5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15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72" name="矩形 71"/>
          <p:cNvSpPr/>
          <p:nvPr>
            <p:custDataLst>
              <p:tags r:id="rId56"/>
            </p:custDataLst>
          </p:nvPr>
        </p:nvSpPr>
        <p:spPr bwMode="auto">
          <a:xfrm>
            <a:off x="6075362" y="3594100"/>
            <a:ext cx="560387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r"/>
            <a:fld id="{FC40689F-C9A7-4FF9-BB4A-C2B114BC8B40}" type="datetime'''''''''''''''''''''''''''''''''Tr''ai''n''i''''n''g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r"/>
              <a:t>Training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90" name="矩形 89"/>
          <p:cNvSpPr/>
          <p:nvPr>
            <p:custDataLst>
              <p:tags r:id="rId57"/>
            </p:custDataLst>
          </p:nvPr>
        </p:nvSpPr>
        <p:spPr bwMode="auto">
          <a:xfrm>
            <a:off x="7181850" y="3594100"/>
            <a:ext cx="382587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~</a:t>
            </a:r>
            <a:fld id="{B2EFE543-1477-40F9-AC2A-1400E91CC372}" type="datetime'''''5''''''00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500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graphicFrame>
        <p:nvGraphicFramePr>
          <p:cNvPr id="73" name="对象 72"/>
          <p:cNvGraphicFramePr>
            <a:graphicFrameLocks noChangeAspect="1"/>
          </p:cNvGraphicFramePr>
          <p:nvPr/>
        </p:nvGraphicFramePr>
        <p:xfrm>
          <a:off x="7675562" y="3424237"/>
          <a:ext cx="1381017" cy="117151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6" name="图表" r:id="rId58" imgW="1381017" imgH="1171512" progId="MSGraph.Chart.8">
                  <p:embed/>
                </p:oleObj>
              </mc:Choice>
              <mc:Fallback>
                <p:oleObj name="图表" r:id="rId58" imgW="1381017" imgH="1171512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9"/>
                      <a:stretch>
                        <a:fillRect/>
                      </a:stretch>
                    </p:blipFill>
                    <p:spPr>
                      <a:xfrm>
                        <a:off x="7675562" y="3424237"/>
                        <a:ext cx="1381017" cy="11715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4" name="矩形 73"/>
          <p:cNvSpPr/>
          <p:nvPr>
            <p:custDataLst>
              <p:tags r:id="rId60"/>
            </p:custDataLst>
          </p:nvPr>
        </p:nvSpPr>
        <p:spPr bwMode="auto">
          <a:xfrm>
            <a:off x="8224837" y="3917950"/>
            <a:ext cx="214312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20637" tIns="0" rIns="20637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~</a:t>
            </a:r>
            <a:fld id="{B1DB7067-43CD-4C63-9D1D-5BDA81C4C8FA}" type="datetime'''''''''''''''''''''''''''6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6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57" name="Round Same Side Corner Rectangle 24"/>
          <p:cNvSpPr/>
          <p:nvPr>
            <p:custDataLst>
              <p:tags r:id="rId61"/>
            </p:custDataLst>
          </p:nvPr>
        </p:nvSpPr>
        <p:spPr>
          <a:xfrm rot="16200000">
            <a:off x="4066156" y="1558581"/>
            <a:ext cx="1080000" cy="8277224"/>
          </a:xfrm>
          <a:prstGeom prst="round2SameRect">
            <a:avLst>
              <a:gd name="adj1" fmla="val 5634"/>
              <a:gd name="adj2" fmla="val 0"/>
            </a:avLst>
          </a:prstGeom>
          <a:solidFill>
            <a:schemeClr val="accent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endParaRPr lang="en-US" altLang="en-US" sz="1400" b="1">
              <a:latin typeface="Arial" pitchFamily="34" charset="0"/>
              <a:ea typeface="华文楷体" pitchFamily="2" charset="-122"/>
            </a:endParaRPr>
          </a:p>
        </p:txBody>
      </p:sp>
      <p:sp>
        <p:nvSpPr>
          <p:cNvPr id="58" name="矩形 28"/>
          <p:cNvSpPr>
            <a:spLocks noChangeArrowheads="1"/>
          </p:cNvSpPr>
          <p:nvPr>
            <p:custDataLst>
              <p:tags r:id="rId62"/>
            </p:custDataLst>
          </p:nvPr>
        </p:nvSpPr>
        <p:spPr bwMode="auto">
          <a:xfrm>
            <a:off x="988440" y="5229719"/>
            <a:ext cx="3530281" cy="9233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200" i="1" smtClean="0"/>
              <a:t>“We established marketing department in 2009, now having ~140 staffs. We are responsible for helping sales explore current coverage potential, and maintain some hospital relationship…”</a:t>
            </a:r>
          </a:p>
          <a:p>
            <a:pPr algn="r"/>
            <a:r>
              <a:rPr lang="en-US" altLang="zh-CN" sz="1200" i="1" smtClean="0"/>
              <a:t> – WEGO Xi’an marketing manager</a:t>
            </a:r>
            <a:endParaRPr lang="en-US" altLang="zh-CN" sz="1200" i="1"/>
          </a:p>
        </p:txBody>
      </p:sp>
      <p:sp>
        <p:nvSpPr>
          <p:cNvPr id="61" name="WordArt 29"/>
          <p:cNvSpPr>
            <a:spLocks noChangeArrowheads="1" noChangeShapeType="1" noTextEdit="1"/>
          </p:cNvSpPr>
          <p:nvPr>
            <p:custDataLst>
              <p:tags r:id="rId63"/>
            </p:custDataLst>
          </p:nvPr>
        </p:nvSpPr>
        <p:spPr bwMode="gray">
          <a:xfrm>
            <a:off x="615635" y="5229719"/>
            <a:ext cx="232521" cy="2460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200" kern="10">
                <a:ln w="9525">
                  <a:noFill/>
                  <a:round/>
                </a:ln>
                <a:solidFill>
                  <a:schemeClr val="tx2"/>
                </a:solidFill>
                <a:latin typeface="+mj-lt"/>
                <a:ea typeface="+mj-lt"/>
                <a:cs typeface="+mj-lt"/>
              </a:rPr>
              <a:t>"</a:t>
            </a:r>
            <a:endParaRPr lang="zh-CN" altLang="en-US" sz="1200" kern="10">
              <a:ln w="9525">
                <a:noFill/>
                <a:round/>
              </a:ln>
              <a:solidFill>
                <a:schemeClr val="tx2"/>
              </a:solidFill>
              <a:latin typeface="+mj-lt"/>
              <a:ea typeface="+mj-lt"/>
              <a:cs typeface="+mj-lt"/>
            </a:endParaRPr>
          </a:p>
        </p:txBody>
      </p:sp>
      <p:sp>
        <p:nvSpPr>
          <p:cNvPr id="66" name="矩形 30"/>
          <p:cNvSpPr>
            <a:spLocks noChangeArrowheads="1"/>
          </p:cNvSpPr>
          <p:nvPr>
            <p:custDataLst>
              <p:tags r:id="rId64"/>
            </p:custDataLst>
          </p:nvPr>
        </p:nvSpPr>
        <p:spPr bwMode="auto">
          <a:xfrm>
            <a:off x="5058057" y="5229719"/>
            <a:ext cx="3570287" cy="9233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lvl="1"/>
            <a:r>
              <a:rPr lang="en-US" altLang="zh-CN" sz="1200" i="1" smtClean="0"/>
              <a:t>“We see B.Braun’s sales reps in key hospitals more often in Nanjing. They conduct trainings more often – as compared to BD where we see limited activities of similar nature…”</a:t>
            </a:r>
          </a:p>
          <a:p>
            <a:pPr marL="0" lvl="1" algn="r"/>
            <a:r>
              <a:rPr lang="en-US" altLang="zh-CN" sz="1200" i="1" smtClean="0"/>
              <a:t> – B.Braun distributor in Nanjing</a:t>
            </a:r>
            <a:endParaRPr lang="zh-CN" altLang="en-US" sz="1200" i="1"/>
          </a:p>
        </p:txBody>
      </p:sp>
      <p:sp>
        <p:nvSpPr>
          <p:cNvPr id="71" name="WordArt 29"/>
          <p:cNvSpPr>
            <a:spLocks noChangeArrowheads="1" noChangeShapeType="1" noTextEdit="1"/>
          </p:cNvSpPr>
          <p:nvPr>
            <p:custDataLst>
              <p:tags r:id="rId65"/>
            </p:custDataLst>
          </p:nvPr>
        </p:nvSpPr>
        <p:spPr bwMode="gray">
          <a:xfrm>
            <a:off x="4734745" y="5229719"/>
            <a:ext cx="232521" cy="2460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200" kern="10">
                <a:ln w="9525">
                  <a:noFill/>
                  <a:round/>
                </a:ln>
                <a:solidFill>
                  <a:schemeClr val="tx2"/>
                </a:solidFill>
                <a:latin typeface="+mj-lt"/>
                <a:ea typeface="+mj-lt"/>
                <a:cs typeface="+mj-lt"/>
              </a:rPr>
              <a:t>"</a:t>
            </a:r>
            <a:endParaRPr lang="zh-CN" altLang="en-US" sz="1200" kern="10">
              <a:ln w="9525">
                <a:noFill/>
                <a:round/>
              </a:ln>
              <a:solidFill>
                <a:schemeClr val="tx2"/>
              </a:solidFill>
              <a:latin typeface="+mj-lt"/>
              <a:ea typeface="+mj-lt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5" name="对象 104" hidden="1"/>
          <p:cNvGraphicFramePr>
            <a:graphicFrameLocks noChangeAspect="1"/>
          </p:cNvGraphicFramePr>
          <p:nvPr/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7" name="think-cell Slide" r:id="rId2" imgW="158750" imgH="158750" progId="TCLayout.ActiveDocument.1">
                  <p:embed/>
                </p:oleObj>
              </mc:Choice>
              <mc:Fallback>
                <p:oleObj name="think-cell Slide" r:id="rId2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" name="矩形 103" hidden="1"/>
          <p:cNvSpPr/>
          <p:nvPr>
            <p:custDataLst>
              <p:tags r:id="rId4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1200">
              <a:latin typeface="Arial"/>
              <a:ea typeface="宋体"/>
              <a:sym typeface="Arial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22238" y="234950"/>
            <a:ext cx="8793162" cy="292388"/>
          </a:xfrm>
        </p:spPr>
        <p:txBody>
          <a:bodyPr/>
          <a:lstStyle/>
          <a:p>
            <a:r>
              <a:rPr lang="en-US" altLang="zh-CN" smtClean="0"/>
              <a:t>Agenda</a:t>
            </a:r>
            <a:endParaRPr lang="zh-CN" alt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sldNum" sz="quarter" idx="4294967295"/>
            <p:custDataLst>
              <p:tags r:id="rId6"/>
            </p:custDataLst>
          </p:nvPr>
        </p:nvSpPr>
        <p:spPr bwMode="auto">
          <a:xfrm>
            <a:off x="8720138" y="6565900"/>
            <a:ext cx="198437" cy="1555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none" lIns="0" tIns="0" rIns="0" bIns="0" numCol="1" anchor="t" anchorCtr="0" compatLnSpc="1">
            <a:prstTxWarp prst="textNoShape">
              <a:avLst/>
            </a:prstTxWarp>
          </a:bodyPr>
          <a:lstStyle>
            <a:lvl1pPr defTabSz="933450">
              <a:defRPr sz="1000">
                <a:solidFill>
                  <a:srgbClr val="000000"/>
                </a:solidFill>
              </a:defRPr>
            </a:lvl1pPr>
          </a:lstStyle>
          <a:p>
            <a:fld id="{987FB9F0-8B4F-473E-85A4-889D0014ED37}" type="slidenum">
              <a:rPr lang="en-US" altLang="zh-CN"/>
              <a:t>15</a:t>
            </a:fld>
            <a:r>
              <a:rPr lang="en-US" altLang="zh-CN"/>
              <a:t> </a:t>
            </a:r>
          </a:p>
        </p:txBody>
      </p:sp>
      <p:sp>
        <p:nvSpPr>
          <p:cNvPr id="6" name="矩形 5"/>
          <p:cNvSpPr/>
          <p:nvPr>
            <p:custDataLst>
              <p:tags r:id="rId7"/>
            </p:custDataLst>
          </p:nvPr>
        </p:nvSpPr>
        <p:spPr>
          <a:xfrm>
            <a:off x="1" y="1803069"/>
            <a:ext cx="9144000" cy="2664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600">
              <a:latin typeface="+mj-lt"/>
              <a:ea typeface="+mj-ea"/>
            </a:endParaRPr>
          </a:p>
        </p:txBody>
      </p:sp>
      <p:sp>
        <p:nvSpPr>
          <p:cNvPr id="7" name="矩形 8"/>
          <p:cNvSpPr/>
          <p:nvPr>
            <p:custDataLst>
              <p:tags r:id="rId8"/>
            </p:custDataLst>
          </p:nvPr>
        </p:nvSpPr>
        <p:spPr bwMode="auto">
          <a:xfrm>
            <a:off x="1728794" y="2302298"/>
            <a:ext cx="360363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lvl="1" algn="ctr" defTabSz="912559">
              <a:defRPr/>
            </a:pPr>
            <a:r>
              <a:rPr lang="en-US" altLang="zh-CN" sz="1600" smtClean="0">
                <a:latin typeface="+mj-lt"/>
              </a:rPr>
              <a:t>I</a:t>
            </a:r>
            <a:endParaRPr lang="en-US" altLang="en-US" sz="1600" smtClean="0">
              <a:latin typeface="+mj-lt"/>
            </a:endParaRPr>
          </a:p>
        </p:txBody>
      </p:sp>
      <p:sp>
        <p:nvSpPr>
          <p:cNvPr id="8" name="矩形 9"/>
          <p:cNvSpPr/>
          <p:nvPr>
            <p:custDataLst>
              <p:tags r:id="rId9"/>
            </p:custDataLst>
          </p:nvPr>
        </p:nvSpPr>
        <p:spPr bwMode="auto">
          <a:xfrm>
            <a:off x="2146301" y="2302298"/>
            <a:ext cx="4940300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91701" lvl="1" indent="-190116" defTabSz="891961">
              <a:spcAft>
                <a:spcPts val="600"/>
              </a:spcAft>
              <a:buClr>
                <a:schemeClr val="tx2"/>
              </a:buClr>
              <a:buSzPct val="125000"/>
              <a:buFont typeface="Arial"/>
              <a:buChar char="▪"/>
              <a:defRPr/>
            </a:pPr>
            <a:r>
              <a:rPr lang="en-US" altLang="zh-CN" sz="1600" smtClean="0">
                <a:latin typeface="+mj-lt"/>
                <a:ea typeface="+mj-ea"/>
              </a:rPr>
              <a:t>MSS market and competitive landscaping</a:t>
            </a:r>
            <a:endParaRPr lang="zh-CN" altLang="en-US" sz="1600" smtClean="0">
              <a:latin typeface="+mj-lt"/>
              <a:ea typeface="+mj-ea"/>
            </a:endParaRPr>
          </a:p>
        </p:txBody>
      </p:sp>
      <p:sp>
        <p:nvSpPr>
          <p:cNvPr id="9" name="矩形 8"/>
          <p:cNvSpPr/>
          <p:nvPr>
            <p:custDataLst>
              <p:tags r:id="rId10"/>
            </p:custDataLst>
          </p:nvPr>
        </p:nvSpPr>
        <p:spPr bwMode="auto">
          <a:xfrm>
            <a:off x="1728794" y="2687713"/>
            <a:ext cx="360363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lvl="1" algn="ctr" defTabSz="912559">
              <a:defRPr/>
            </a:pPr>
            <a:r>
              <a:rPr lang="en-US" altLang="zh-CN" sz="1600" smtClean="0">
                <a:latin typeface="+mj-lt"/>
              </a:rPr>
              <a:t>II</a:t>
            </a:r>
            <a:endParaRPr lang="en-US" altLang="en-US" sz="1600" smtClean="0">
              <a:latin typeface="+mj-lt"/>
            </a:endParaRPr>
          </a:p>
        </p:txBody>
      </p:sp>
      <p:sp>
        <p:nvSpPr>
          <p:cNvPr id="10" name="矩形 9"/>
          <p:cNvSpPr/>
          <p:nvPr>
            <p:custDataLst>
              <p:tags r:id="rId11"/>
            </p:custDataLst>
          </p:nvPr>
        </p:nvSpPr>
        <p:spPr bwMode="auto">
          <a:xfrm>
            <a:off x="2146301" y="2687713"/>
            <a:ext cx="4940300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91701" lvl="1" indent="-190116" defTabSz="891961">
              <a:spcAft>
                <a:spcPts val="600"/>
              </a:spcAft>
              <a:buClr>
                <a:schemeClr val="tx2"/>
              </a:buClr>
              <a:buSzPct val="125000"/>
              <a:buFont typeface="Arial"/>
              <a:buChar char="▪"/>
              <a:defRPr/>
            </a:pPr>
            <a:r>
              <a:rPr lang="en-US" altLang="zh-CN" sz="1600" smtClean="0">
                <a:latin typeface="+mj-lt"/>
                <a:ea typeface="+mj-ea"/>
              </a:rPr>
              <a:t>Major competitor RTM model benchmarking</a:t>
            </a:r>
            <a:endParaRPr lang="zh-CN" altLang="en-US" sz="1600" smtClean="0">
              <a:latin typeface="+mj-lt"/>
              <a:ea typeface="+mj-ea"/>
            </a:endParaRPr>
          </a:p>
        </p:txBody>
      </p:sp>
      <p:sp>
        <p:nvSpPr>
          <p:cNvPr id="11" name="矩形 8"/>
          <p:cNvSpPr/>
          <p:nvPr>
            <p:custDataLst>
              <p:tags r:id="rId12"/>
            </p:custDataLst>
          </p:nvPr>
        </p:nvSpPr>
        <p:spPr bwMode="auto">
          <a:xfrm>
            <a:off x="1728794" y="3073128"/>
            <a:ext cx="360363" cy="360363"/>
          </a:xfrm>
          <a:prstGeom prst="rect">
            <a:avLst/>
          </a:prstGeom>
          <a:solidFill>
            <a:schemeClr val="tx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lvl="1" algn="ctr" defTabSz="912559">
              <a:defRPr/>
            </a:pPr>
            <a:r>
              <a:rPr lang="en-US" altLang="zh-CN" sz="1600" smtClean="0">
                <a:solidFill>
                  <a:schemeClr val="bg1"/>
                </a:solidFill>
                <a:latin typeface="+mj-lt"/>
              </a:rPr>
              <a:t>III</a:t>
            </a:r>
            <a:endParaRPr lang="en-US" altLang="en-US" sz="1600" smtClean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2" name="矩形 9"/>
          <p:cNvSpPr/>
          <p:nvPr>
            <p:custDataLst>
              <p:tags r:id="rId13"/>
            </p:custDataLst>
          </p:nvPr>
        </p:nvSpPr>
        <p:spPr bwMode="auto">
          <a:xfrm>
            <a:off x="2146301" y="3073128"/>
            <a:ext cx="4940300" cy="360363"/>
          </a:xfrm>
          <a:prstGeom prst="rect">
            <a:avLst/>
          </a:prstGeom>
          <a:solidFill>
            <a:schemeClr val="tx2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91701" lvl="1" indent="-190116" defTabSz="891961">
              <a:spcAft>
                <a:spcPts val="600"/>
              </a:spcAft>
              <a:buClr>
                <a:schemeClr val="bg1"/>
              </a:buClr>
              <a:buSzPct val="125000"/>
              <a:buFont typeface="Arial"/>
              <a:buChar char="▪"/>
              <a:defRPr/>
            </a:pPr>
            <a:r>
              <a:rPr lang="en-US" altLang="zh-CN" sz="1600" smtClean="0">
                <a:solidFill>
                  <a:schemeClr val="bg1"/>
                </a:solidFill>
                <a:latin typeface="+mj-lt"/>
                <a:ea typeface="+mj-ea"/>
              </a:rPr>
              <a:t>WEGO and B.Braun cases</a:t>
            </a:r>
            <a:endParaRPr lang="zh-CN" altLang="en-US" sz="1600" smtClean="0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13" name="矩形 8"/>
          <p:cNvSpPr/>
          <p:nvPr>
            <p:custDataLst>
              <p:tags r:id="rId14"/>
            </p:custDataLst>
          </p:nvPr>
        </p:nvSpPr>
        <p:spPr bwMode="auto">
          <a:xfrm>
            <a:off x="1728794" y="3470605"/>
            <a:ext cx="360363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0" lvl="1" algn="ctr" defTabSz="912559">
              <a:defRPr/>
            </a:pPr>
            <a:r>
              <a:rPr lang="en-US" altLang="zh-CN" sz="1600" b="0" smtClean="0">
                <a:latin typeface="+mj-lt"/>
              </a:rPr>
              <a:t>IV</a:t>
            </a:r>
            <a:endParaRPr lang="en-US" altLang="en-US" sz="1600" b="0" smtClean="0">
              <a:latin typeface="+mj-lt"/>
            </a:endParaRPr>
          </a:p>
        </p:txBody>
      </p:sp>
      <p:sp>
        <p:nvSpPr>
          <p:cNvPr id="14" name="矩形 9"/>
          <p:cNvSpPr/>
          <p:nvPr>
            <p:custDataLst>
              <p:tags r:id="rId15"/>
            </p:custDataLst>
          </p:nvPr>
        </p:nvSpPr>
        <p:spPr bwMode="auto">
          <a:xfrm>
            <a:off x="2146301" y="3470605"/>
            <a:ext cx="4940300" cy="360363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255" tIns="45627" rIns="91255" bIns="4562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91701" lvl="1" indent="-190116" defTabSz="891961">
              <a:spcAft>
                <a:spcPts val="600"/>
              </a:spcAft>
              <a:buClr>
                <a:schemeClr val="tx2"/>
              </a:buClr>
              <a:buSzPct val="125000"/>
              <a:buFont typeface="Arial"/>
              <a:buChar char="▪"/>
              <a:defRPr/>
            </a:pPr>
            <a:r>
              <a:rPr lang="en-US" altLang="zh-CN" sz="1600" b="0" smtClean="0">
                <a:latin typeface="+mj-lt"/>
                <a:ea typeface="+mj-ea"/>
              </a:rPr>
              <a:t>Appendix</a:t>
            </a:r>
            <a:endParaRPr lang="zh-CN" altLang="en-US" sz="1600" b="0" smtClean="0">
              <a:latin typeface="+mj-lt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45762" name="Object 2" hidden="1"/>
          <p:cNvGraphicFramePr>
            <a:graphicFrameLocks noChangeAspect="1"/>
          </p:cNvGraphicFramePr>
          <p:nvPr/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8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7" name="矩形 126" hidden="1"/>
          <p:cNvSpPr/>
          <p:nvPr>
            <p:custDataLst>
              <p:tags r:id="rId4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smtClean="0">
                <a:latin typeface="Arial"/>
                <a:ea typeface="宋体"/>
                <a:sym typeface="Arial"/>
              </a:rPr>
              <a:t>s</a:t>
            </a:r>
            <a:endParaRPr lang="zh-CN" altLang="en-US" sz="1200">
              <a:latin typeface="Arial"/>
              <a:ea typeface="宋体"/>
              <a:sym typeface="Arial"/>
            </a:endParaRPr>
          </a:p>
        </p:txBody>
      </p:sp>
      <p:sp>
        <p:nvSpPr>
          <p:cNvPr id="170" name="矩形 169"/>
          <p:cNvSpPr/>
          <p:nvPr>
            <p:custDataLst>
              <p:tags r:id="rId5"/>
            </p:custDataLst>
          </p:nvPr>
        </p:nvSpPr>
        <p:spPr>
          <a:xfrm>
            <a:off x="179510" y="889216"/>
            <a:ext cx="8820000" cy="4176000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381" tIns="45691" rIns="91381" bIns="45691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3909" indent="-143909"/>
            <a:endParaRPr lang="zh-CN" altLang="en-US" sz="1000">
              <a:solidFill>
                <a:srgbClr val="000000"/>
              </a:solidFill>
              <a:cs typeface="Arial" pitchFamily="34" charset="0"/>
            </a:endParaRPr>
          </a:p>
        </p:txBody>
      </p:sp>
      <p:sp>
        <p:nvSpPr>
          <p:cNvPr id="379" name="圆角矩形 378"/>
          <p:cNvSpPr/>
          <p:nvPr>
            <p:custDataLst>
              <p:tags r:id="rId6"/>
            </p:custDataLst>
          </p:nvPr>
        </p:nvSpPr>
        <p:spPr>
          <a:xfrm>
            <a:off x="179510" y="5013325"/>
            <a:ext cx="8820000" cy="1332000"/>
          </a:xfrm>
          <a:prstGeom prst="roundRect">
            <a:avLst>
              <a:gd name="adj" fmla="val 291"/>
            </a:avLst>
          </a:prstGeom>
          <a:solidFill>
            <a:schemeClr val="bg1"/>
          </a:solidFill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381" tIns="45691" rIns="91381" bIns="45691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3909" indent="-143909">
              <a:defRPr/>
            </a:pPr>
            <a:endParaRPr lang="zh-CN" altLang="en-US" sz="1000">
              <a:solidFill>
                <a:schemeClr val="tx1"/>
              </a:solidFill>
              <a:cs typeface="Arial" pitchFamily="34" charset="0"/>
            </a:endParaRPr>
          </a:p>
        </p:txBody>
      </p:sp>
      <p:sp>
        <p:nvSpPr>
          <p:cNvPr id="245767" name="标题 1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>
          <a:xfrm>
            <a:off x="122238" y="255588"/>
            <a:ext cx="8793162" cy="584775"/>
          </a:xfrm>
        </p:spPr>
        <p:txBody>
          <a:bodyPr/>
          <a:lstStyle/>
          <a:p>
            <a:pPr eaLnBrk="1" hangingPunct="1"/>
            <a:r>
              <a:rPr lang="en-US" altLang="zh-CN" smtClean="0"/>
              <a:t>WGEO and BD competed all over the country, especially in north/ northeastern territories</a:t>
            </a:r>
          </a:p>
        </p:txBody>
      </p:sp>
      <p:sp>
        <p:nvSpPr>
          <p:cNvPr id="245768" name="Rectangle 12"/>
          <p:cNvSpPr>
            <a:spLocks noGrp="1" noChangeArrowheads="1"/>
          </p:cNvSpPr>
          <p:nvPr>
            <p:ph type="sldNum" sz="quarter" idx="10"/>
            <p:custDataLst>
              <p:tags r:id="rId8"/>
            </p:custDataLst>
          </p:nvPr>
        </p:nvSpPr>
        <p:spPr>
          <a:noFill/>
        </p:spPr>
        <p:txBody>
          <a:bodyPr/>
          <a:lstStyle/>
          <a:p>
            <a:pPr defTabSz="933450"/>
            <a:fld id="{C1F1FA0C-5891-4831-B61B-D8AE54711DB3}" type="slidenum">
              <a:rPr lang="en-US" altLang="zh-CN"/>
              <a:pPr defTabSz="933450"/>
              <a:t>16</a:t>
            </a:fld>
            <a:r>
              <a:rPr lang="en-US" altLang="zh-CN"/>
              <a:t> </a:t>
            </a:r>
          </a:p>
        </p:txBody>
      </p:sp>
      <p:sp>
        <p:nvSpPr>
          <p:cNvPr id="115" name="TextBox 114"/>
          <p:cNvSpPr txBox="1"/>
          <p:nvPr>
            <p:custDataLst>
              <p:tags r:id="rId9"/>
            </p:custDataLst>
          </p:nvPr>
        </p:nvSpPr>
        <p:spPr>
          <a:xfrm>
            <a:off x="52388" y="42863"/>
            <a:ext cx="3805237" cy="184150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solidFill>
                  <a:schemeClr val="accent6"/>
                </a:solidFill>
                <a:latin typeface="+mn-lt"/>
                <a:ea typeface="宋体" pitchFamily="2" charset="-122"/>
                <a:cs typeface="Tahoma" pitchFamily="34" charset="0"/>
              </a:rPr>
              <a:t>WEGO – market coverage and penetration</a:t>
            </a:r>
            <a:endParaRPr lang="zh-CN" altLang="en-US" sz="1200" b="1">
              <a:solidFill>
                <a:schemeClr val="accent6"/>
              </a:solidFill>
              <a:latin typeface="+mn-lt"/>
              <a:ea typeface="宋体" pitchFamily="2" charset="-122"/>
              <a:cs typeface="Tahoma" pitchFamily="34" charset="0"/>
            </a:endParaRPr>
          </a:p>
        </p:txBody>
      </p:sp>
      <p:sp>
        <p:nvSpPr>
          <p:cNvPr id="284" name="McK Footnote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304800" y="6465888"/>
            <a:ext cx="8167688" cy="320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* Market potential by province is estimated based on inpatient and 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outpatient in </a:t>
            </a: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each province</a:t>
            </a:r>
          </a:p>
          <a:p>
            <a:pPr>
              <a:spcBef>
                <a:spcPts val="100"/>
              </a:spcBef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Source: </a:t>
            </a:r>
            <a:r>
              <a:rPr lang="en-US" altLang="zh-CN" sz="1000">
                <a:latin typeface="+mn-lt"/>
                <a:ea typeface="宋体" pitchFamily="2" charset="-122"/>
              </a:rPr>
              <a:t>Literature research; </a:t>
            </a: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Expert interview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; Team analyses</a:t>
            </a:r>
            <a:endParaRPr lang="en-US" altLang="zh-CN" sz="1000">
              <a:latin typeface="+mn-lt"/>
              <a:ea typeface="宋体" pitchFamily="2" charset="-122"/>
              <a:cs typeface="Arial" pitchFamily="34" charset="0"/>
            </a:endParaRPr>
          </a:p>
        </p:txBody>
      </p:sp>
      <p:sp>
        <p:nvSpPr>
          <p:cNvPr id="378" name="TextBox 377"/>
          <p:cNvSpPr txBox="1"/>
          <p:nvPr>
            <p:custDataLst>
              <p:tags r:id="rId11"/>
            </p:custDataLst>
          </p:nvPr>
        </p:nvSpPr>
        <p:spPr>
          <a:xfrm>
            <a:off x="395536" y="5084762"/>
            <a:ext cx="3241675" cy="357187"/>
          </a:xfrm>
          <a:prstGeom prst="rect">
            <a:avLst/>
          </a:prstGeom>
          <a:noFill/>
        </p:spPr>
        <p:txBody>
          <a:bodyPr lIns="0" tIns="0" rIns="0" bIns="0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latin typeface="+mn-lt"/>
                <a:ea typeface="宋体" pitchFamily="2" charset="-122"/>
                <a:cs typeface="Arial" pitchFamily="34" charset="0"/>
              </a:rPr>
              <a:t>WEGO </a:t>
            </a:r>
            <a:r>
              <a:rPr lang="en-US" altLang="zh-CN" sz="1200" b="1" err="1" smtClean="0">
                <a:latin typeface="+mn-lt"/>
                <a:ea typeface="宋体" pitchFamily="2" charset="-122"/>
                <a:cs typeface="Arial" pitchFamily="34" charset="0"/>
              </a:rPr>
              <a:t>vs BD hospital coverage</a:t>
            </a:r>
            <a:endParaRPr lang="en-US" altLang="zh-CN" sz="1200" b="1" baseline="30000" smtClean="0">
              <a:latin typeface="+mn-lt"/>
              <a:ea typeface="宋体" pitchFamily="2" charset="-122"/>
              <a:cs typeface="Arial" pitchFamily="34" charset="0"/>
            </a:endParaRPr>
          </a:p>
          <a:p>
            <a:pPr>
              <a:defRPr/>
            </a:pPr>
            <a:r>
              <a:rPr lang="en-US" altLang="zh-CN" sz="1200" smtClean="0">
                <a:latin typeface="+mn-lt"/>
                <a:ea typeface="宋体" pitchFamily="2" charset="-122"/>
                <a:cs typeface="Arial" pitchFamily="34" charset="0"/>
              </a:rPr>
              <a:t>%, 2011</a:t>
            </a:r>
            <a:endParaRPr lang="en-US" altLang="zh-CN" sz="1200">
              <a:latin typeface="+mn-lt"/>
              <a:ea typeface="宋体" pitchFamily="2" charset="-122"/>
              <a:cs typeface="Arial" pitchFamily="34" charset="0"/>
            </a:endParaRPr>
          </a:p>
        </p:txBody>
      </p:sp>
      <p:sp>
        <p:nvSpPr>
          <p:cNvPr id="380" name="圆角矩形 379"/>
          <p:cNvSpPr/>
          <p:nvPr>
            <p:custDataLst>
              <p:tags r:id="rId12"/>
            </p:custDataLst>
          </p:nvPr>
        </p:nvSpPr>
        <p:spPr>
          <a:xfrm>
            <a:off x="5004048" y="5253360"/>
            <a:ext cx="3770511" cy="936000"/>
          </a:xfrm>
          <a:prstGeom prst="roundRect">
            <a:avLst>
              <a:gd name="adj" fmla="val 10188"/>
            </a:avLst>
          </a:prstGeom>
          <a:solidFill>
            <a:schemeClr val="bg2"/>
          </a:solidFill>
          <a:ln w="9525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381" name="矩形 281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5359999" y="5360894"/>
            <a:ext cx="3245889" cy="73866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200" i="1"/>
              <a:t>“...They (WEGO) have very strong market position in north China. We basically can not penetrate into C3 hospitals taken by them” </a:t>
            </a:r>
          </a:p>
          <a:p>
            <a:pPr algn="r"/>
            <a:r>
              <a:rPr lang="en-US" altLang="zh-CN" sz="1200" i="1"/>
              <a:t>	 ----Linhua sales manager</a:t>
            </a:r>
            <a:endParaRPr lang="zh-CN" altLang="en-US" sz="1200"/>
          </a:p>
        </p:txBody>
      </p:sp>
      <p:sp>
        <p:nvSpPr>
          <p:cNvPr id="382" name="WordArt 29"/>
          <p:cNvSpPr>
            <a:spLocks noChangeArrowheads="1" noChangeShapeType="1" noTextEdit="1"/>
          </p:cNvSpPr>
          <p:nvPr>
            <p:custDataLst>
              <p:tags r:id="rId14"/>
            </p:custDataLst>
          </p:nvPr>
        </p:nvSpPr>
        <p:spPr bwMode="gray">
          <a:xfrm>
            <a:off x="5076057" y="5360894"/>
            <a:ext cx="212725" cy="2460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1200" kern="10">
                <a:ln w="9525">
                  <a:noFill/>
                  <a:round/>
                </a:ln>
                <a:solidFill>
                  <a:srgbClr val="839FE7"/>
                </a:solidFill>
                <a:latin typeface="+mj-lt"/>
                <a:ea typeface="+mj-lt"/>
                <a:cs typeface="+mj-lt"/>
              </a:rPr>
              <a:t>"</a:t>
            </a:r>
            <a:endParaRPr lang="zh-CN" altLang="en-US" sz="1200" kern="10">
              <a:ln w="9525">
                <a:noFill/>
                <a:round/>
              </a:ln>
              <a:solidFill>
                <a:srgbClr val="839FE7"/>
              </a:solidFill>
              <a:latin typeface="+mj-lt"/>
              <a:ea typeface="+mj-lt"/>
              <a:cs typeface="+mj-lt"/>
            </a:endParaRPr>
          </a:p>
        </p:txBody>
      </p:sp>
      <p:grpSp>
        <p:nvGrpSpPr>
          <p:cNvPr id="2" name="组合 164"/>
          <p:cNvGrpSpPr/>
          <p:nvPr>
            <p:custDataLst>
              <p:tags r:id="rId15"/>
            </p:custDataLst>
          </p:nvPr>
        </p:nvGrpSpPr>
        <p:grpSpPr>
          <a:xfrm>
            <a:off x="7781848" y="533600"/>
            <a:ext cx="1232740" cy="216024"/>
            <a:chOff x="7803620" y="548680"/>
            <a:chExt cx="1232740" cy="216024"/>
          </a:xfrm>
        </p:grpSpPr>
        <p:sp>
          <p:nvSpPr>
            <p:cNvPr id="161" name="TextBox 160"/>
            <p:cNvSpPr txBox="1"/>
            <p:nvPr/>
          </p:nvSpPr>
          <p:spPr bwMode="auto">
            <a:xfrm>
              <a:off x="7812360" y="564582"/>
              <a:ext cx="1224000" cy="184666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marL="0" marR="0" indent="0" algn="ctr" defTabSz="912813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en-US" altLang="zh-CN" sz="1200" i="0" u="none" strike="noStrike" kern="0" cap="none" spc="0" normalizeH="0" baseline="0" noProof="0" smtClean="0">
                  <a:ln>
                    <a:noFill/>
                  </a:ln>
                  <a:solidFill>
                    <a:schemeClr val="tx2"/>
                  </a:solidFill>
                  <a:effectLst/>
                  <a:uLnTx/>
                  <a:uFillTx/>
                  <a:latin typeface="+mj-lt"/>
                  <a:ea typeface="华文楷体" pitchFamily="2" charset="-122"/>
                  <a:cs typeface="+mj-cs"/>
                </a:rPr>
                <a:t>Rough estimates</a:t>
              </a:r>
              <a:endParaRPr kumimoji="0" lang="zh-CN" altLang="en-US" sz="1200" i="0" u="none" strike="noStrike" kern="0" cap="none" spc="0" normalizeH="0" baseline="0" noProof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华文楷体" pitchFamily="2" charset="-122"/>
                <a:cs typeface="+mj-cs"/>
              </a:endParaRPr>
            </a:p>
          </p:txBody>
        </p:sp>
        <p:cxnSp>
          <p:nvCxnSpPr>
            <p:cNvPr id="163" name="直接连接符 162"/>
            <p:cNvCxnSpPr/>
            <p:nvPr/>
          </p:nvCxnSpPr>
          <p:spPr>
            <a:xfrm>
              <a:off x="7803620" y="548680"/>
              <a:ext cx="1232740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直接连接符 163"/>
            <p:cNvCxnSpPr/>
            <p:nvPr/>
          </p:nvCxnSpPr>
          <p:spPr>
            <a:xfrm>
              <a:off x="7803620" y="764704"/>
              <a:ext cx="1232740" cy="0"/>
            </a:xfrm>
            <a:prstGeom prst="line">
              <a:avLst/>
            </a:prstGeom>
            <a:ln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179" name="对象 178"/>
          <p:cNvGraphicFramePr>
            <a:graphicFrameLocks noChangeAspect="1"/>
          </p:cNvGraphicFramePr>
          <p:nvPr/>
        </p:nvGraphicFramePr>
        <p:xfrm>
          <a:off x="401636" y="5305425"/>
          <a:ext cx="2886208" cy="91453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89" name="图表" r:id="rId16" imgW="2886208" imgH="914535" progId="MSGraph.Chart.8">
                  <p:embed/>
                </p:oleObj>
              </mc:Choice>
              <mc:Fallback>
                <p:oleObj name="图表" r:id="rId16" imgW="2886208" imgH="914535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401636" y="5305425"/>
                        <a:ext cx="2886208" cy="91453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2" name="矩形 181"/>
          <p:cNvSpPr/>
          <p:nvPr>
            <p:custDataLst>
              <p:tags r:id="rId18"/>
            </p:custDataLst>
          </p:nvPr>
        </p:nvSpPr>
        <p:spPr bwMode="auto">
          <a:xfrm>
            <a:off x="2490787" y="6111875"/>
            <a:ext cx="46990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A73C634C-4708-41F3-B009-E6C5A6EB35AA}" type="datetime'''''''O''t''''''''''''''''''h''''''e''''''''''''r''''s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Others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81" name="矩形 180"/>
          <p:cNvSpPr/>
          <p:nvPr>
            <p:custDataLst>
              <p:tags r:id="rId19"/>
            </p:custDataLst>
          </p:nvPr>
        </p:nvSpPr>
        <p:spPr bwMode="auto">
          <a:xfrm>
            <a:off x="1731962" y="6111875"/>
            <a:ext cx="206375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EAE39AD2-A246-4FC2-8F1C-F6E173BB4EA2}" type="datetime'''''C''''''''''''2''''''''''''''''''''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C2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80" name="矩形 179"/>
          <p:cNvSpPr/>
          <p:nvPr>
            <p:custDataLst>
              <p:tags r:id="rId20"/>
            </p:custDataLst>
          </p:nvPr>
        </p:nvSpPr>
        <p:spPr bwMode="auto">
          <a:xfrm>
            <a:off x="841375" y="6111875"/>
            <a:ext cx="206375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58306453-C07C-4612-A000-06740756485C}" type="datetime'C''''''''''''''''''''''''''''''''''''''''''3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C3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20" name="矩形 219"/>
          <p:cNvSpPr/>
          <p:nvPr>
            <p:custDataLst>
              <p:tags r:id="rId21"/>
            </p:custDataLst>
          </p:nvPr>
        </p:nvSpPr>
        <p:spPr bwMode="auto">
          <a:xfrm>
            <a:off x="3789362" y="5524500"/>
            <a:ext cx="179387" cy="133350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9" name="矩形 218"/>
          <p:cNvSpPr/>
          <p:nvPr>
            <p:custDataLst>
              <p:tags r:id="rId22"/>
            </p:custDataLst>
          </p:nvPr>
        </p:nvSpPr>
        <p:spPr bwMode="auto">
          <a:xfrm>
            <a:off x="3789362" y="5321300"/>
            <a:ext cx="179387" cy="1333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8" name="矩形 217"/>
          <p:cNvSpPr/>
          <p:nvPr>
            <p:custDataLst>
              <p:tags r:id="rId23"/>
            </p:custDataLst>
          </p:nvPr>
        </p:nvSpPr>
        <p:spPr bwMode="auto">
          <a:xfrm>
            <a:off x="4019550" y="5521325"/>
            <a:ext cx="176212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3C1A7614-F9ED-4796-9432-BC8E0C70B8EA}" type="datetime'BD''''''''''''''''''''''''''''''''''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BD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06" name="矩形 205"/>
          <p:cNvSpPr/>
          <p:nvPr>
            <p:custDataLst>
              <p:tags r:id="rId24"/>
            </p:custDataLst>
          </p:nvPr>
        </p:nvSpPr>
        <p:spPr bwMode="auto">
          <a:xfrm>
            <a:off x="4019550" y="5318125"/>
            <a:ext cx="40163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fld id="{1B94EA34-8FAF-4B6C-B799-FB287BCE8BC9}" type="datetime'''W''''''''''''''''''''''E''G''''O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WEGO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68" name="矩形 167"/>
          <p:cNvSpPr/>
          <p:nvPr>
            <p:custDataLst>
              <p:tags r:id="rId25"/>
            </p:custDataLst>
          </p:nvPr>
        </p:nvSpPr>
        <p:spPr>
          <a:xfrm>
            <a:off x="4692416" y="948877"/>
            <a:ext cx="4212000" cy="3960000"/>
          </a:xfrm>
          <a:prstGeom prst="rect">
            <a:avLst/>
          </a:prstGeom>
          <a:solidFill>
            <a:schemeClr val="bg2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9" name="矩形 168"/>
          <p:cNvSpPr/>
          <p:nvPr>
            <p:custDataLst>
              <p:tags r:id="rId26"/>
            </p:custDataLst>
          </p:nvPr>
        </p:nvSpPr>
        <p:spPr>
          <a:xfrm>
            <a:off x="239671" y="948877"/>
            <a:ext cx="4212000" cy="3960000"/>
          </a:xfrm>
          <a:prstGeom prst="rect">
            <a:avLst/>
          </a:prstGeom>
          <a:solidFill>
            <a:schemeClr val="bg2">
              <a:lumMod val="95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1" name="TextBox 170"/>
          <p:cNvSpPr txBox="1"/>
          <p:nvPr>
            <p:custDataLst>
              <p:tags r:id="rId27"/>
            </p:custDataLst>
          </p:nvPr>
        </p:nvSpPr>
        <p:spPr>
          <a:xfrm>
            <a:off x="323528" y="984974"/>
            <a:ext cx="4123423" cy="35711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200" b="1" smtClean="0">
                <a:solidFill>
                  <a:srgbClr val="000000"/>
                </a:solidFill>
                <a:latin typeface="Arial"/>
                <a:cs typeface="Arial" pitchFamily="34" charset="0"/>
              </a:rPr>
              <a:t>WEGO catheter volume share by province</a:t>
            </a:r>
            <a:endParaRPr lang="en-US" altLang="zh-CN" sz="1200" b="1" baseline="30000" smtClean="0">
              <a:solidFill>
                <a:srgbClr val="000000"/>
              </a:solidFill>
              <a:latin typeface="Arial"/>
              <a:cs typeface="Arial" pitchFamily="34" charset="0"/>
            </a:endParaRPr>
          </a:p>
          <a:p>
            <a:r>
              <a:rPr lang="en-US" altLang="zh-CN" sz="1200" smtClean="0">
                <a:solidFill>
                  <a:srgbClr val="000000"/>
                </a:solidFill>
                <a:latin typeface="Arial"/>
                <a:cs typeface="Arial" pitchFamily="34" charset="0"/>
              </a:rPr>
              <a:t>%, 2011</a:t>
            </a:r>
          </a:p>
        </p:txBody>
      </p:sp>
      <p:sp>
        <p:nvSpPr>
          <p:cNvPr id="172" name="矩形 171"/>
          <p:cNvSpPr/>
          <p:nvPr>
            <p:custDataLst>
              <p:tags r:id="rId28"/>
            </p:custDataLst>
          </p:nvPr>
        </p:nvSpPr>
        <p:spPr>
          <a:xfrm>
            <a:off x="2051720" y="1445455"/>
            <a:ext cx="288032" cy="144016"/>
          </a:xfrm>
          <a:prstGeom prst="rect">
            <a:avLst/>
          </a:prstGeom>
          <a:solidFill>
            <a:schemeClr val="accent1">
              <a:lumMod val="25000"/>
            </a:schemeClr>
          </a:solidFill>
          <a:ln w="9525" cap="flat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391" tIns="45695" rIns="91391" bIns="45695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 sz="1200">
              <a:solidFill>
                <a:srgbClr val="000000"/>
              </a:solidFill>
              <a:ea typeface="Tahoma" pitchFamily="34" charset="0"/>
              <a:cs typeface="Tahoma" pitchFamily="34" charset="0"/>
            </a:endParaRPr>
          </a:p>
        </p:txBody>
      </p:sp>
      <p:sp>
        <p:nvSpPr>
          <p:cNvPr id="173" name="矩形 172"/>
          <p:cNvSpPr/>
          <p:nvPr>
            <p:custDataLst>
              <p:tags r:id="rId29"/>
            </p:custDataLst>
          </p:nvPr>
        </p:nvSpPr>
        <p:spPr>
          <a:xfrm>
            <a:off x="2051720" y="1661479"/>
            <a:ext cx="288032" cy="144016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 w="9525" cap="flat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391" tIns="45695" rIns="91391" bIns="45695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 sz="1200">
              <a:solidFill>
                <a:srgbClr val="000000"/>
              </a:solidFill>
              <a:ea typeface="Tahoma" pitchFamily="34" charset="0"/>
              <a:cs typeface="Tahoma" pitchFamily="34" charset="0"/>
            </a:endParaRPr>
          </a:p>
        </p:txBody>
      </p:sp>
      <p:sp>
        <p:nvSpPr>
          <p:cNvPr id="174" name="矩形 173"/>
          <p:cNvSpPr/>
          <p:nvPr>
            <p:custDataLst>
              <p:tags r:id="rId30"/>
            </p:custDataLst>
          </p:nvPr>
        </p:nvSpPr>
        <p:spPr>
          <a:xfrm>
            <a:off x="2051720" y="1877503"/>
            <a:ext cx="288032" cy="144016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 cap="flat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391" tIns="45695" rIns="91391" bIns="45695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 sz="1200">
              <a:solidFill>
                <a:srgbClr val="000000"/>
              </a:solidFill>
              <a:ea typeface="Tahoma" pitchFamily="34" charset="0"/>
              <a:cs typeface="Tahoma" pitchFamily="34" charset="0"/>
            </a:endParaRPr>
          </a:p>
        </p:txBody>
      </p:sp>
      <p:sp>
        <p:nvSpPr>
          <p:cNvPr id="175" name="矩形 174"/>
          <p:cNvSpPr/>
          <p:nvPr>
            <p:custDataLst>
              <p:tags r:id="rId31"/>
            </p:custDataLst>
          </p:nvPr>
        </p:nvSpPr>
        <p:spPr>
          <a:xfrm>
            <a:off x="2051720" y="2093527"/>
            <a:ext cx="288032" cy="144016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9525" cap="flat" cmpd="sng">
            <a:solidFill>
              <a:schemeClr val="bg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wrap="none" lIns="91391" tIns="45695" rIns="91391" bIns="45695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endParaRPr lang="zh-CN" altLang="en-US" sz="1200">
              <a:solidFill>
                <a:srgbClr val="FFFFFF"/>
              </a:solidFill>
              <a:ea typeface="Tahoma" pitchFamily="34" charset="0"/>
              <a:cs typeface="Tahoma" pitchFamily="34" charset="0"/>
            </a:endParaRPr>
          </a:p>
        </p:txBody>
      </p:sp>
      <p:sp>
        <p:nvSpPr>
          <p:cNvPr id="176" name="TextBox 175"/>
          <p:cNvSpPr txBox="1"/>
          <p:nvPr>
            <p:custDataLst>
              <p:tags r:id="rId32"/>
            </p:custDataLst>
          </p:nvPr>
        </p:nvSpPr>
        <p:spPr bwMode="auto">
          <a:xfrm>
            <a:off x="2411760" y="1445455"/>
            <a:ext cx="504056" cy="18466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12813"/>
            <a:r>
              <a:rPr lang="en-US" altLang="zh-CN" sz="1200" kern="0" smtClean="0">
                <a:solidFill>
                  <a:srgbClr val="000000"/>
                </a:solidFill>
                <a:latin typeface="Arial"/>
                <a:ea typeface="宋体"/>
                <a:cs typeface="Arial"/>
              </a:rPr>
              <a:t>≥</a:t>
            </a:r>
            <a:r>
              <a:rPr lang="en-US" altLang="zh-CN" sz="1200" kern="0" smtClean="0">
                <a:solidFill>
                  <a:srgbClr val="000000"/>
                </a:solidFill>
                <a:latin typeface="Arial"/>
                <a:ea typeface="宋体"/>
              </a:rPr>
              <a:t>30%</a:t>
            </a:r>
            <a:endParaRPr lang="zh-CN" altLang="en-US" sz="1200" kern="0" smtClean="0">
              <a:solidFill>
                <a:srgbClr val="000000"/>
              </a:solidFill>
              <a:latin typeface="Arial"/>
              <a:ea typeface="宋体"/>
            </a:endParaRPr>
          </a:p>
        </p:txBody>
      </p:sp>
      <p:sp>
        <p:nvSpPr>
          <p:cNvPr id="177" name="TextBox 176"/>
          <p:cNvSpPr txBox="1"/>
          <p:nvPr>
            <p:custDataLst>
              <p:tags r:id="rId33"/>
            </p:custDataLst>
          </p:nvPr>
        </p:nvSpPr>
        <p:spPr bwMode="auto">
          <a:xfrm>
            <a:off x="2411760" y="1661479"/>
            <a:ext cx="648072" cy="18466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12813"/>
            <a:r>
              <a:rPr lang="en-US" altLang="zh-CN" sz="1200" kern="0" smtClean="0">
                <a:solidFill>
                  <a:srgbClr val="000000"/>
                </a:solidFill>
                <a:latin typeface="Arial"/>
                <a:ea typeface="宋体"/>
              </a:rPr>
              <a:t>20-30%</a:t>
            </a:r>
            <a:endParaRPr lang="zh-CN" altLang="en-US" sz="1200" kern="0" smtClean="0">
              <a:solidFill>
                <a:srgbClr val="000000"/>
              </a:solidFill>
              <a:latin typeface="Arial"/>
              <a:ea typeface="宋体"/>
            </a:endParaRPr>
          </a:p>
        </p:txBody>
      </p:sp>
      <p:sp>
        <p:nvSpPr>
          <p:cNvPr id="178" name="TextBox 177"/>
          <p:cNvSpPr txBox="1"/>
          <p:nvPr>
            <p:custDataLst>
              <p:tags r:id="rId34"/>
            </p:custDataLst>
          </p:nvPr>
        </p:nvSpPr>
        <p:spPr bwMode="auto">
          <a:xfrm>
            <a:off x="2411760" y="1877503"/>
            <a:ext cx="648072" cy="18466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12813"/>
            <a:r>
              <a:rPr lang="en-US" altLang="zh-CN" sz="1200" kern="0" smtClean="0">
                <a:solidFill>
                  <a:srgbClr val="000000"/>
                </a:solidFill>
                <a:latin typeface="Arial"/>
                <a:ea typeface="宋体"/>
              </a:rPr>
              <a:t>10-20%</a:t>
            </a:r>
            <a:endParaRPr lang="zh-CN" altLang="en-US" sz="1200" kern="0" smtClean="0">
              <a:solidFill>
                <a:srgbClr val="000000"/>
              </a:solidFill>
              <a:latin typeface="Arial"/>
              <a:ea typeface="宋体"/>
            </a:endParaRPr>
          </a:p>
        </p:txBody>
      </p:sp>
      <p:sp>
        <p:nvSpPr>
          <p:cNvPr id="186" name="TextBox 185"/>
          <p:cNvSpPr txBox="1"/>
          <p:nvPr>
            <p:custDataLst>
              <p:tags r:id="rId35"/>
            </p:custDataLst>
          </p:nvPr>
        </p:nvSpPr>
        <p:spPr bwMode="auto">
          <a:xfrm>
            <a:off x="2411760" y="2093527"/>
            <a:ext cx="648072" cy="18466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12813"/>
            <a:r>
              <a:rPr lang="en-US" altLang="zh-CN" sz="1200" kern="0" smtClean="0">
                <a:solidFill>
                  <a:srgbClr val="000000"/>
                </a:solidFill>
                <a:latin typeface="Arial"/>
                <a:ea typeface="宋体"/>
              </a:rPr>
              <a:t>&lt;10%</a:t>
            </a:r>
            <a:endParaRPr lang="zh-CN" altLang="en-US" sz="1200" kern="0" smtClean="0">
              <a:solidFill>
                <a:srgbClr val="000000"/>
              </a:solidFill>
              <a:latin typeface="Arial"/>
              <a:ea typeface="宋体"/>
            </a:endParaRPr>
          </a:p>
        </p:txBody>
      </p:sp>
      <p:grpSp>
        <p:nvGrpSpPr>
          <p:cNvPr id="3" name="组合 127"/>
          <p:cNvGrpSpPr>
            <a:grpSpLocks noChangeAspect="1"/>
          </p:cNvGrpSpPr>
          <p:nvPr>
            <p:custDataLst>
              <p:tags r:id="rId36"/>
            </p:custDataLst>
          </p:nvPr>
        </p:nvGrpSpPr>
        <p:grpSpPr>
          <a:xfrm>
            <a:off x="323528" y="1568308"/>
            <a:ext cx="3960000" cy="3314665"/>
            <a:chOff x="251520" y="1950112"/>
            <a:chExt cx="4968552" cy="4158857"/>
          </a:xfrm>
        </p:grpSpPr>
        <p:sp>
          <p:nvSpPr>
            <p:cNvPr id="197" name="Freeform 7"/>
            <p:cNvSpPr/>
            <p:nvPr>
              <p:custDataLst>
                <p:tags r:id="rId37"/>
              </p:custDataLst>
            </p:nvPr>
          </p:nvSpPr>
          <p:spPr bwMode="auto">
            <a:xfrm>
              <a:off x="3969894" y="4051959"/>
              <a:ext cx="623479" cy="546373"/>
            </a:xfrm>
            <a:custGeom>
              <a:cxnLst>
                <a:cxn ang="0">
                  <a:pos x="240" y="0"/>
                </a:cxn>
                <a:cxn ang="0">
                  <a:pos x="264" y="42"/>
                </a:cxn>
                <a:cxn ang="0">
                  <a:pos x="270" y="60"/>
                </a:cxn>
                <a:cxn ang="0">
                  <a:pos x="342" y="90"/>
                </a:cxn>
                <a:cxn ang="0">
                  <a:pos x="384" y="144"/>
                </a:cxn>
                <a:cxn ang="0">
                  <a:pos x="420" y="204"/>
                </a:cxn>
                <a:cxn ang="0">
                  <a:pos x="444" y="252"/>
                </a:cxn>
                <a:cxn ang="0">
                  <a:pos x="474" y="276"/>
                </a:cxn>
                <a:cxn ang="0">
                  <a:pos x="480" y="324"/>
                </a:cxn>
                <a:cxn ang="0">
                  <a:pos x="444" y="312"/>
                </a:cxn>
                <a:cxn ang="0">
                  <a:pos x="426" y="306"/>
                </a:cxn>
                <a:cxn ang="0">
                  <a:pos x="480" y="366"/>
                </a:cxn>
                <a:cxn ang="0">
                  <a:pos x="432" y="426"/>
                </a:cxn>
                <a:cxn ang="0">
                  <a:pos x="252" y="402"/>
                </a:cxn>
                <a:cxn ang="0">
                  <a:pos x="186" y="342"/>
                </a:cxn>
                <a:cxn ang="0">
                  <a:pos x="150" y="258"/>
                </a:cxn>
                <a:cxn ang="0">
                  <a:pos x="102" y="210"/>
                </a:cxn>
                <a:cxn ang="0">
                  <a:pos x="30" y="138"/>
                </a:cxn>
                <a:cxn ang="0">
                  <a:pos x="12" y="120"/>
                </a:cxn>
                <a:cxn ang="0">
                  <a:pos x="90" y="48"/>
                </a:cxn>
                <a:cxn ang="0">
                  <a:pos x="240" y="0"/>
                </a:cxn>
              </a:cxnLst>
              <a:rect l="0" t="0" r="r" b="b"/>
              <a:pathLst>
                <a:path w="510" h="440">
                  <a:moveTo>
                    <a:pt x="240" y="0"/>
                  </a:moveTo>
                  <a:cubicBezTo>
                    <a:pt x="253" y="66"/>
                    <a:pt x="233" y="4"/>
                    <a:pt x="264" y="42"/>
                  </a:cubicBezTo>
                  <a:cubicBezTo>
                    <a:pt x="268" y="47"/>
                    <a:pt x="265" y="56"/>
                    <a:pt x="270" y="60"/>
                  </a:cubicBezTo>
                  <a:cubicBezTo>
                    <a:pt x="290" y="74"/>
                    <a:pt x="320" y="76"/>
                    <a:pt x="342" y="90"/>
                  </a:cubicBezTo>
                  <a:cubicBezTo>
                    <a:pt x="371" y="133"/>
                    <a:pt x="356" y="116"/>
                    <a:pt x="384" y="144"/>
                  </a:cubicBezTo>
                  <a:cubicBezTo>
                    <a:pt x="390" y="176"/>
                    <a:pt x="393" y="186"/>
                    <a:pt x="420" y="204"/>
                  </a:cubicBezTo>
                  <a:cubicBezTo>
                    <a:pt x="432" y="289"/>
                    <a:pt x="410" y="225"/>
                    <a:pt x="444" y="252"/>
                  </a:cubicBezTo>
                  <a:cubicBezTo>
                    <a:pt x="483" y="283"/>
                    <a:pt x="429" y="261"/>
                    <a:pt x="474" y="276"/>
                  </a:cubicBezTo>
                  <a:cubicBezTo>
                    <a:pt x="502" y="318"/>
                    <a:pt x="510" y="304"/>
                    <a:pt x="480" y="324"/>
                  </a:cubicBezTo>
                  <a:cubicBezTo>
                    <a:pt x="468" y="320"/>
                    <a:pt x="456" y="316"/>
                    <a:pt x="444" y="312"/>
                  </a:cubicBezTo>
                  <a:cubicBezTo>
                    <a:pt x="438" y="310"/>
                    <a:pt x="426" y="306"/>
                    <a:pt x="426" y="306"/>
                  </a:cubicBezTo>
                  <a:cubicBezTo>
                    <a:pt x="453" y="333"/>
                    <a:pt x="467" y="326"/>
                    <a:pt x="480" y="366"/>
                  </a:cubicBezTo>
                  <a:cubicBezTo>
                    <a:pt x="470" y="433"/>
                    <a:pt x="478" y="395"/>
                    <a:pt x="432" y="426"/>
                  </a:cubicBezTo>
                  <a:cubicBezTo>
                    <a:pt x="348" y="422"/>
                    <a:pt x="309" y="440"/>
                    <a:pt x="252" y="402"/>
                  </a:cubicBezTo>
                  <a:cubicBezTo>
                    <a:pt x="234" y="376"/>
                    <a:pt x="206" y="366"/>
                    <a:pt x="186" y="342"/>
                  </a:cubicBezTo>
                  <a:cubicBezTo>
                    <a:pt x="164" y="316"/>
                    <a:pt x="164" y="286"/>
                    <a:pt x="150" y="258"/>
                  </a:cubicBezTo>
                  <a:cubicBezTo>
                    <a:pt x="139" y="235"/>
                    <a:pt x="117" y="230"/>
                    <a:pt x="102" y="210"/>
                  </a:cubicBezTo>
                  <a:cubicBezTo>
                    <a:pt x="74" y="174"/>
                    <a:pt x="73" y="152"/>
                    <a:pt x="30" y="138"/>
                  </a:cubicBezTo>
                  <a:cubicBezTo>
                    <a:pt x="24" y="132"/>
                    <a:pt x="14" y="128"/>
                    <a:pt x="12" y="120"/>
                  </a:cubicBezTo>
                  <a:cubicBezTo>
                    <a:pt x="0" y="58"/>
                    <a:pt x="47" y="54"/>
                    <a:pt x="90" y="48"/>
                  </a:cubicBezTo>
                  <a:cubicBezTo>
                    <a:pt x="150" y="57"/>
                    <a:pt x="240" y="84"/>
                    <a:pt x="240" y="0"/>
                  </a:cubicBezTo>
                  <a:close/>
                </a:path>
              </a:pathLst>
            </a:custGeom>
            <a:solidFill>
              <a:schemeClr val="tx2">
                <a:lumMod val="75000"/>
                <a:lumOff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198" name="Freeform 8"/>
            <p:cNvSpPr/>
            <p:nvPr>
              <p:custDataLst>
                <p:tags r:id="rId38"/>
              </p:custDataLst>
            </p:nvPr>
          </p:nvSpPr>
          <p:spPr bwMode="auto">
            <a:xfrm>
              <a:off x="3860625" y="4148064"/>
              <a:ext cx="527064" cy="656715"/>
            </a:xfrm>
            <a:custGeom>
              <a:cxnLst>
                <a:cxn ang="0">
                  <a:pos x="6" y="18"/>
                </a:cxn>
                <a:cxn ang="0">
                  <a:pos x="90" y="0"/>
                </a:cxn>
                <a:cxn ang="0">
                  <a:pos x="120" y="6"/>
                </a:cxn>
                <a:cxn ang="0">
                  <a:pos x="132" y="24"/>
                </a:cxn>
                <a:cxn ang="0">
                  <a:pos x="168" y="36"/>
                </a:cxn>
                <a:cxn ang="0">
                  <a:pos x="204" y="66"/>
                </a:cxn>
                <a:cxn ang="0">
                  <a:pos x="240" y="78"/>
                </a:cxn>
                <a:cxn ang="0">
                  <a:pos x="252" y="96"/>
                </a:cxn>
                <a:cxn ang="0">
                  <a:pos x="270" y="102"/>
                </a:cxn>
                <a:cxn ang="0">
                  <a:pos x="276" y="126"/>
                </a:cxn>
                <a:cxn ang="0">
                  <a:pos x="300" y="162"/>
                </a:cxn>
                <a:cxn ang="0">
                  <a:pos x="312" y="180"/>
                </a:cxn>
                <a:cxn ang="0">
                  <a:pos x="354" y="144"/>
                </a:cxn>
                <a:cxn ang="0">
                  <a:pos x="378" y="168"/>
                </a:cxn>
                <a:cxn ang="0">
                  <a:pos x="342" y="192"/>
                </a:cxn>
                <a:cxn ang="0">
                  <a:pos x="324" y="204"/>
                </a:cxn>
                <a:cxn ang="0">
                  <a:pos x="330" y="222"/>
                </a:cxn>
                <a:cxn ang="0">
                  <a:pos x="312" y="240"/>
                </a:cxn>
                <a:cxn ang="0">
                  <a:pos x="336" y="264"/>
                </a:cxn>
                <a:cxn ang="0">
                  <a:pos x="348" y="282"/>
                </a:cxn>
                <a:cxn ang="0">
                  <a:pos x="360" y="306"/>
                </a:cxn>
                <a:cxn ang="0">
                  <a:pos x="432" y="324"/>
                </a:cxn>
                <a:cxn ang="0">
                  <a:pos x="384" y="450"/>
                </a:cxn>
                <a:cxn ang="0">
                  <a:pos x="336" y="522"/>
                </a:cxn>
                <a:cxn ang="0">
                  <a:pos x="138" y="456"/>
                </a:cxn>
                <a:cxn ang="0">
                  <a:pos x="84" y="432"/>
                </a:cxn>
                <a:cxn ang="0">
                  <a:pos x="24" y="324"/>
                </a:cxn>
                <a:cxn ang="0">
                  <a:pos x="30" y="258"/>
                </a:cxn>
                <a:cxn ang="0">
                  <a:pos x="36" y="240"/>
                </a:cxn>
                <a:cxn ang="0">
                  <a:pos x="24" y="204"/>
                </a:cxn>
                <a:cxn ang="0">
                  <a:pos x="18" y="186"/>
                </a:cxn>
                <a:cxn ang="0">
                  <a:pos x="0" y="72"/>
                </a:cxn>
                <a:cxn ang="0">
                  <a:pos x="6" y="18"/>
                </a:cxn>
              </a:cxnLst>
              <a:rect l="0" t="0" r="r" b="b"/>
              <a:pathLst>
                <a:path w="432" h="528">
                  <a:moveTo>
                    <a:pt x="6" y="18"/>
                  </a:moveTo>
                  <a:cubicBezTo>
                    <a:pt x="34" y="9"/>
                    <a:pt x="61" y="5"/>
                    <a:pt x="90" y="0"/>
                  </a:cubicBezTo>
                  <a:cubicBezTo>
                    <a:pt x="100" y="2"/>
                    <a:pt x="111" y="1"/>
                    <a:pt x="120" y="6"/>
                  </a:cubicBezTo>
                  <a:cubicBezTo>
                    <a:pt x="126" y="10"/>
                    <a:pt x="126" y="20"/>
                    <a:pt x="132" y="24"/>
                  </a:cubicBezTo>
                  <a:cubicBezTo>
                    <a:pt x="143" y="31"/>
                    <a:pt x="168" y="36"/>
                    <a:pt x="168" y="36"/>
                  </a:cubicBezTo>
                  <a:cubicBezTo>
                    <a:pt x="179" y="47"/>
                    <a:pt x="189" y="59"/>
                    <a:pt x="204" y="66"/>
                  </a:cubicBezTo>
                  <a:cubicBezTo>
                    <a:pt x="216" y="71"/>
                    <a:pt x="240" y="78"/>
                    <a:pt x="240" y="78"/>
                  </a:cubicBezTo>
                  <a:cubicBezTo>
                    <a:pt x="244" y="84"/>
                    <a:pt x="246" y="91"/>
                    <a:pt x="252" y="96"/>
                  </a:cubicBezTo>
                  <a:cubicBezTo>
                    <a:pt x="257" y="100"/>
                    <a:pt x="266" y="97"/>
                    <a:pt x="270" y="102"/>
                  </a:cubicBezTo>
                  <a:cubicBezTo>
                    <a:pt x="275" y="108"/>
                    <a:pt x="272" y="119"/>
                    <a:pt x="276" y="126"/>
                  </a:cubicBezTo>
                  <a:cubicBezTo>
                    <a:pt x="282" y="139"/>
                    <a:pt x="292" y="150"/>
                    <a:pt x="300" y="162"/>
                  </a:cubicBezTo>
                  <a:cubicBezTo>
                    <a:pt x="304" y="168"/>
                    <a:pt x="312" y="180"/>
                    <a:pt x="312" y="180"/>
                  </a:cubicBezTo>
                  <a:cubicBezTo>
                    <a:pt x="336" y="172"/>
                    <a:pt x="346" y="168"/>
                    <a:pt x="354" y="144"/>
                  </a:cubicBezTo>
                  <a:cubicBezTo>
                    <a:pt x="365" y="146"/>
                    <a:pt x="403" y="143"/>
                    <a:pt x="378" y="168"/>
                  </a:cubicBezTo>
                  <a:cubicBezTo>
                    <a:pt x="368" y="178"/>
                    <a:pt x="354" y="184"/>
                    <a:pt x="342" y="192"/>
                  </a:cubicBezTo>
                  <a:cubicBezTo>
                    <a:pt x="336" y="196"/>
                    <a:pt x="324" y="204"/>
                    <a:pt x="324" y="204"/>
                  </a:cubicBezTo>
                  <a:cubicBezTo>
                    <a:pt x="326" y="210"/>
                    <a:pt x="332" y="216"/>
                    <a:pt x="330" y="222"/>
                  </a:cubicBezTo>
                  <a:cubicBezTo>
                    <a:pt x="327" y="230"/>
                    <a:pt x="315" y="232"/>
                    <a:pt x="312" y="240"/>
                  </a:cubicBezTo>
                  <a:cubicBezTo>
                    <a:pt x="306" y="259"/>
                    <a:pt x="326" y="261"/>
                    <a:pt x="336" y="264"/>
                  </a:cubicBezTo>
                  <a:cubicBezTo>
                    <a:pt x="340" y="270"/>
                    <a:pt x="347" y="275"/>
                    <a:pt x="348" y="282"/>
                  </a:cubicBezTo>
                  <a:cubicBezTo>
                    <a:pt x="353" y="310"/>
                    <a:pt x="323" y="294"/>
                    <a:pt x="360" y="306"/>
                  </a:cubicBezTo>
                  <a:cubicBezTo>
                    <a:pt x="393" y="299"/>
                    <a:pt x="412" y="294"/>
                    <a:pt x="432" y="324"/>
                  </a:cubicBezTo>
                  <a:cubicBezTo>
                    <a:pt x="424" y="370"/>
                    <a:pt x="407" y="410"/>
                    <a:pt x="384" y="450"/>
                  </a:cubicBezTo>
                  <a:cubicBezTo>
                    <a:pt x="369" y="476"/>
                    <a:pt x="361" y="505"/>
                    <a:pt x="336" y="522"/>
                  </a:cubicBezTo>
                  <a:cubicBezTo>
                    <a:pt x="225" y="515"/>
                    <a:pt x="210" y="528"/>
                    <a:pt x="138" y="456"/>
                  </a:cubicBezTo>
                  <a:cubicBezTo>
                    <a:pt x="124" y="442"/>
                    <a:pt x="100" y="443"/>
                    <a:pt x="84" y="432"/>
                  </a:cubicBezTo>
                  <a:cubicBezTo>
                    <a:pt x="61" y="397"/>
                    <a:pt x="37" y="364"/>
                    <a:pt x="24" y="324"/>
                  </a:cubicBezTo>
                  <a:cubicBezTo>
                    <a:pt x="26" y="302"/>
                    <a:pt x="27" y="280"/>
                    <a:pt x="30" y="258"/>
                  </a:cubicBezTo>
                  <a:cubicBezTo>
                    <a:pt x="31" y="252"/>
                    <a:pt x="37" y="246"/>
                    <a:pt x="36" y="240"/>
                  </a:cubicBezTo>
                  <a:cubicBezTo>
                    <a:pt x="35" y="227"/>
                    <a:pt x="28" y="216"/>
                    <a:pt x="24" y="204"/>
                  </a:cubicBezTo>
                  <a:cubicBezTo>
                    <a:pt x="22" y="198"/>
                    <a:pt x="18" y="186"/>
                    <a:pt x="18" y="186"/>
                  </a:cubicBezTo>
                  <a:cubicBezTo>
                    <a:pt x="23" y="136"/>
                    <a:pt x="35" y="107"/>
                    <a:pt x="0" y="72"/>
                  </a:cubicBezTo>
                  <a:cubicBezTo>
                    <a:pt x="7" y="30"/>
                    <a:pt x="6" y="48"/>
                    <a:pt x="6" y="18"/>
                  </a:cubicBezTo>
                  <a:close/>
                </a:path>
              </a:pathLst>
            </a:custGeom>
            <a:solidFill>
              <a:schemeClr val="tx2">
                <a:lumMod val="75000"/>
                <a:lumOff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21" name="Freeform 9"/>
            <p:cNvSpPr/>
            <p:nvPr>
              <p:custDataLst>
                <p:tags r:id="rId39"/>
              </p:custDataLst>
            </p:nvPr>
          </p:nvSpPr>
          <p:spPr bwMode="auto">
            <a:xfrm>
              <a:off x="4207722" y="4507572"/>
              <a:ext cx="437078" cy="514339"/>
            </a:xfrm>
            <a:custGeom>
              <a:cxnLst>
                <a:cxn ang="0">
                  <a:pos x="16" y="240"/>
                </a:cxn>
                <a:cxn ang="0">
                  <a:pos x="52" y="204"/>
                </a:cxn>
                <a:cxn ang="0">
                  <a:pos x="88" y="114"/>
                </a:cxn>
                <a:cxn ang="0">
                  <a:pos x="124" y="60"/>
                </a:cxn>
                <a:cxn ang="0">
                  <a:pos x="166" y="0"/>
                </a:cxn>
                <a:cxn ang="0">
                  <a:pos x="196" y="6"/>
                </a:cxn>
                <a:cxn ang="0">
                  <a:pos x="208" y="24"/>
                </a:cxn>
                <a:cxn ang="0">
                  <a:pos x="244" y="36"/>
                </a:cxn>
                <a:cxn ang="0">
                  <a:pos x="262" y="42"/>
                </a:cxn>
                <a:cxn ang="0">
                  <a:pos x="226" y="90"/>
                </a:cxn>
                <a:cxn ang="0">
                  <a:pos x="310" y="108"/>
                </a:cxn>
                <a:cxn ang="0">
                  <a:pos x="340" y="162"/>
                </a:cxn>
                <a:cxn ang="0">
                  <a:pos x="346" y="192"/>
                </a:cxn>
                <a:cxn ang="0">
                  <a:pos x="358" y="228"/>
                </a:cxn>
                <a:cxn ang="0">
                  <a:pos x="298" y="288"/>
                </a:cxn>
                <a:cxn ang="0">
                  <a:pos x="250" y="384"/>
                </a:cxn>
                <a:cxn ang="0">
                  <a:pos x="202" y="414"/>
                </a:cxn>
                <a:cxn ang="0">
                  <a:pos x="76" y="366"/>
                </a:cxn>
                <a:cxn ang="0">
                  <a:pos x="46" y="312"/>
                </a:cxn>
                <a:cxn ang="0">
                  <a:pos x="10" y="276"/>
                </a:cxn>
                <a:cxn ang="0">
                  <a:pos x="16" y="240"/>
                </a:cxn>
              </a:cxnLst>
              <a:rect l="0" t="0" r="r" b="b"/>
              <a:pathLst>
                <a:path w="358" h="412">
                  <a:moveTo>
                    <a:pt x="16" y="240"/>
                  </a:moveTo>
                  <a:cubicBezTo>
                    <a:pt x="5" y="207"/>
                    <a:pt x="24" y="211"/>
                    <a:pt x="52" y="204"/>
                  </a:cubicBezTo>
                  <a:cubicBezTo>
                    <a:pt x="62" y="173"/>
                    <a:pt x="78" y="145"/>
                    <a:pt x="88" y="114"/>
                  </a:cubicBezTo>
                  <a:cubicBezTo>
                    <a:pt x="93" y="98"/>
                    <a:pt x="121" y="69"/>
                    <a:pt x="124" y="60"/>
                  </a:cubicBezTo>
                  <a:cubicBezTo>
                    <a:pt x="132" y="35"/>
                    <a:pt x="141" y="8"/>
                    <a:pt x="166" y="0"/>
                  </a:cubicBezTo>
                  <a:cubicBezTo>
                    <a:pt x="176" y="2"/>
                    <a:pt x="187" y="1"/>
                    <a:pt x="196" y="6"/>
                  </a:cubicBezTo>
                  <a:cubicBezTo>
                    <a:pt x="202" y="10"/>
                    <a:pt x="202" y="20"/>
                    <a:pt x="208" y="24"/>
                  </a:cubicBezTo>
                  <a:cubicBezTo>
                    <a:pt x="219" y="31"/>
                    <a:pt x="232" y="32"/>
                    <a:pt x="244" y="36"/>
                  </a:cubicBezTo>
                  <a:cubicBezTo>
                    <a:pt x="250" y="38"/>
                    <a:pt x="262" y="42"/>
                    <a:pt x="262" y="42"/>
                  </a:cubicBezTo>
                  <a:cubicBezTo>
                    <a:pt x="254" y="65"/>
                    <a:pt x="239" y="70"/>
                    <a:pt x="226" y="90"/>
                  </a:cubicBezTo>
                  <a:cubicBezTo>
                    <a:pt x="251" y="115"/>
                    <a:pt x="266" y="103"/>
                    <a:pt x="310" y="108"/>
                  </a:cubicBezTo>
                  <a:cubicBezTo>
                    <a:pt x="322" y="126"/>
                    <a:pt x="328" y="144"/>
                    <a:pt x="340" y="162"/>
                  </a:cubicBezTo>
                  <a:cubicBezTo>
                    <a:pt x="342" y="172"/>
                    <a:pt x="343" y="182"/>
                    <a:pt x="346" y="192"/>
                  </a:cubicBezTo>
                  <a:cubicBezTo>
                    <a:pt x="349" y="204"/>
                    <a:pt x="358" y="228"/>
                    <a:pt x="358" y="228"/>
                  </a:cubicBezTo>
                  <a:cubicBezTo>
                    <a:pt x="350" y="289"/>
                    <a:pt x="353" y="279"/>
                    <a:pt x="298" y="288"/>
                  </a:cubicBezTo>
                  <a:cubicBezTo>
                    <a:pt x="262" y="312"/>
                    <a:pt x="263" y="345"/>
                    <a:pt x="250" y="384"/>
                  </a:cubicBezTo>
                  <a:cubicBezTo>
                    <a:pt x="244" y="402"/>
                    <a:pt x="202" y="414"/>
                    <a:pt x="202" y="414"/>
                  </a:cubicBezTo>
                  <a:cubicBezTo>
                    <a:pt x="139" y="409"/>
                    <a:pt x="117" y="407"/>
                    <a:pt x="76" y="366"/>
                  </a:cubicBezTo>
                  <a:cubicBezTo>
                    <a:pt x="65" y="334"/>
                    <a:pt x="74" y="353"/>
                    <a:pt x="46" y="312"/>
                  </a:cubicBezTo>
                  <a:cubicBezTo>
                    <a:pt x="37" y="298"/>
                    <a:pt x="10" y="276"/>
                    <a:pt x="10" y="276"/>
                  </a:cubicBezTo>
                  <a:cubicBezTo>
                    <a:pt x="2" y="251"/>
                    <a:pt x="0" y="263"/>
                    <a:pt x="16" y="24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22" name="Freeform 10"/>
            <p:cNvSpPr/>
            <p:nvPr>
              <p:custDataLst>
                <p:tags r:id="rId40"/>
              </p:custDataLst>
            </p:nvPr>
          </p:nvSpPr>
          <p:spPr bwMode="auto">
            <a:xfrm>
              <a:off x="3825277" y="3708473"/>
              <a:ext cx="715073" cy="507220"/>
            </a:xfrm>
            <a:custGeom>
              <a:cxnLst>
                <a:cxn ang="0">
                  <a:pos x="162" y="0"/>
                </a:cxn>
                <a:cxn ang="0">
                  <a:pos x="252" y="42"/>
                </a:cxn>
                <a:cxn ang="0">
                  <a:pos x="300" y="54"/>
                </a:cxn>
                <a:cxn ang="0">
                  <a:pos x="342" y="114"/>
                </a:cxn>
                <a:cxn ang="0">
                  <a:pos x="396" y="78"/>
                </a:cxn>
                <a:cxn ang="0">
                  <a:pos x="486" y="54"/>
                </a:cxn>
                <a:cxn ang="0">
                  <a:pos x="540" y="66"/>
                </a:cxn>
                <a:cxn ang="0">
                  <a:pos x="576" y="72"/>
                </a:cxn>
                <a:cxn ang="0">
                  <a:pos x="576" y="114"/>
                </a:cxn>
                <a:cxn ang="0">
                  <a:pos x="540" y="120"/>
                </a:cxn>
                <a:cxn ang="0">
                  <a:pos x="468" y="156"/>
                </a:cxn>
                <a:cxn ang="0">
                  <a:pos x="402" y="264"/>
                </a:cxn>
                <a:cxn ang="0">
                  <a:pos x="366" y="306"/>
                </a:cxn>
                <a:cxn ang="0">
                  <a:pos x="354" y="324"/>
                </a:cxn>
                <a:cxn ang="0">
                  <a:pos x="336" y="330"/>
                </a:cxn>
                <a:cxn ang="0">
                  <a:pos x="330" y="360"/>
                </a:cxn>
                <a:cxn ang="0">
                  <a:pos x="294" y="372"/>
                </a:cxn>
                <a:cxn ang="0">
                  <a:pos x="240" y="366"/>
                </a:cxn>
                <a:cxn ang="0">
                  <a:pos x="198" y="336"/>
                </a:cxn>
                <a:cxn ang="0">
                  <a:pos x="162" y="342"/>
                </a:cxn>
                <a:cxn ang="0">
                  <a:pos x="144" y="378"/>
                </a:cxn>
                <a:cxn ang="0">
                  <a:pos x="114" y="408"/>
                </a:cxn>
                <a:cxn ang="0">
                  <a:pos x="54" y="378"/>
                </a:cxn>
                <a:cxn ang="0">
                  <a:pos x="30" y="342"/>
                </a:cxn>
                <a:cxn ang="0">
                  <a:pos x="0" y="222"/>
                </a:cxn>
                <a:cxn ang="0">
                  <a:pos x="36" y="162"/>
                </a:cxn>
                <a:cxn ang="0">
                  <a:pos x="96" y="96"/>
                </a:cxn>
                <a:cxn ang="0">
                  <a:pos x="120" y="24"/>
                </a:cxn>
                <a:cxn ang="0">
                  <a:pos x="162" y="0"/>
                </a:cxn>
              </a:cxnLst>
              <a:rect l="0" t="0" r="r" b="b"/>
              <a:pathLst>
                <a:path w="586" h="408">
                  <a:moveTo>
                    <a:pt x="162" y="0"/>
                  </a:moveTo>
                  <a:cubicBezTo>
                    <a:pt x="200" y="13"/>
                    <a:pt x="214" y="32"/>
                    <a:pt x="252" y="42"/>
                  </a:cubicBezTo>
                  <a:cubicBezTo>
                    <a:pt x="268" y="46"/>
                    <a:pt x="300" y="54"/>
                    <a:pt x="300" y="54"/>
                  </a:cubicBezTo>
                  <a:cubicBezTo>
                    <a:pt x="317" y="80"/>
                    <a:pt x="311" y="104"/>
                    <a:pt x="342" y="114"/>
                  </a:cubicBezTo>
                  <a:cubicBezTo>
                    <a:pt x="392" y="104"/>
                    <a:pt x="360" y="102"/>
                    <a:pt x="396" y="78"/>
                  </a:cubicBezTo>
                  <a:cubicBezTo>
                    <a:pt x="423" y="38"/>
                    <a:pt x="431" y="49"/>
                    <a:pt x="486" y="54"/>
                  </a:cubicBezTo>
                  <a:cubicBezTo>
                    <a:pt x="510" y="62"/>
                    <a:pt x="515" y="74"/>
                    <a:pt x="540" y="66"/>
                  </a:cubicBezTo>
                  <a:cubicBezTo>
                    <a:pt x="552" y="68"/>
                    <a:pt x="565" y="66"/>
                    <a:pt x="576" y="72"/>
                  </a:cubicBezTo>
                  <a:cubicBezTo>
                    <a:pt x="586" y="78"/>
                    <a:pt x="582" y="110"/>
                    <a:pt x="576" y="114"/>
                  </a:cubicBezTo>
                  <a:cubicBezTo>
                    <a:pt x="566" y="121"/>
                    <a:pt x="552" y="118"/>
                    <a:pt x="540" y="120"/>
                  </a:cubicBezTo>
                  <a:cubicBezTo>
                    <a:pt x="517" y="135"/>
                    <a:pt x="491" y="141"/>
                    <a:pt x="468" y="156"/>
                  </a:cubicBezTo>
                  <a:cubicBezTo>
                    <a:pt x="454" y="198"/>
                    <a:pt x="433" y="233"/>
                    <a:pt x="402" y="264"/>
                  </a:cubicBezTo>
                  <a:cubicBezTo>
                    <a:pt x="387" y="308"/>
                    <a:pt x="402" y="297"/>
                    <a:pt x="366" y="306"/>
                  </a:cubicBezTo>
                  <a:cubicBezTo>
                    <a:pt x="362" y="312"/>
                    <a:pt x="360" y="319"/>
                    <a:pt x="354" y="324"/>
                  </a:cubicBezTo>
                  <a:cubicBezTo>
                    <a:pt x="349" y="328"/>
                    <a:pt x="340" y="325"/>
                    <a:pt x="336" y="330"/>
                  </a:cubicBezTo>
                  <a:cubicBezTo>
                    <a:pt x="330" y="338"/>
                    <a:pt x="337" y="353"/>
                    <a:pt x="330" y="360"/>
                  </a:cubicBezTo>
                  <a:cubicBezTo>
                    <a:pt x="321" y="369"/>
                    <a:pt x="294" y="372"/>
                    <a:pt x="294" y="372"/>
                  </a:cubicBezTo>
                  <a:cubicBezTo>
                    <a:pt x="252" y="358"/>
                    <a:pt x="270" y="356"/>
                    <a:pt x="240" y="366"/>
                  </a:cubicBezTo>
                  <a:cubicBezTo>
                    <a:pt x="198" y="352"/>
                    <a:pt x="208" y="366"/>
                    <a:pt x="198" y="336"/>
                  </a:cubicBezTo>
                  <a:cubicBezTo>
                    <a:pt x="186" y="338"/>
                    <a:pt x="173" y="337"/>
                    <a:pt x="162" y="342"/>
                  </a:cubicBezTo>
                  <a:cubicBezTo>
                    <a:pt x="151" y="348"/>
                    <a:pt x="149" y="369"/>
                    <a:pt x="144" y="378"/>
                  </a:cubicBezTo>
                  <a:cubicBezTo>
                    <a:pt x="134" y="398"/>
                    <a:pt x="132" y="396"/>
                    <a:pt x="114" y="408"/>
                  </a:cubicBezTo>
                  <a:cubicBezTo>
                    <a:pt x="89" y="400"/>
                    <a:pt x="71" y="400"/>
                    <a:pt x="54" y="378"/>
                  </a:cubicBezTo>
                  <a:cubicBezTo>
                    <a:pt x="45" y="367"/>
                    <a:pt x="30" y="342"/>
                    <a:pt x="30" y="342"/>
                  </a:cubicBezTo>
                  <a:cubicBezTo>
                    <a:pt x="20" y="302"/>
                    <a:pt x="8" y="262"/>
                    <a:pt x="0" y="222"/>
                  </a:cubicBezTo>
                  <a:cubicBezTo>
                    <a:pt x="11" y="190"/>
                    <a:pt x="6" y="172"/>
                    <a:pt x="36" y="162"/>
                  </a:cubicBezTo>
                  <a:cubicBezTo>
                    <a:pt x="46" y="131"/>
                    <a:pt x="73" y="119"/>
                    <a:pt x="96" y="96"/>
                  </a:cubicBezTo>
                  <a:cubicBezTo>
                    <a:pt x="104" y="72"/>
                    <a:pt x="112" y="48"/>
                    <a:pt x="120" y="24"/>
                  </a:cubicBezTo>
                  <a:cubicBezTo>
                    <a:pt x="124" y="11"/>
                    <a:pt x="153" y="9"/>
                    <a:pt x="162" y="0"/>
                  </a:cubicBezTo>
                  <a:close/>
                </a:path>
              </a:pathLst>
            </a:custGeom>
            <a:solidFill>
              <a:schemeClr val="tx2">
                <a:lumMod val="75000"/>
                <a:lumOff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23" name="Freeform 11"/>
            <p:cNvSpPr/>
            <p:nvPr>
              <p:custDataLst>
                <p:tags r:id="rId41"/>
              </p:custDataLst>
            </p:nvPr>
          </p:nvSpPr>
          <p:spPr bwMode="auto">
            <a:xfrm>
              <a:off x="2236048" y="1994611"/>
              <a:ext cx="2379828" cy="1982606"/>
            </a:xfrm>
            <a:custGeom>
              <a:cxnLst>
                <a:cxn ang="0">
                  <a:pos x="58" y="1008"/>
                </a:cxn>
                <a:cxn ang="0">
                  <a:pos x="352" y="1038"/>
                </a:cxn>
                <a:cxn ang="0">
                  <a:pos x="460" y="1080"/>
                </a:cxn>
                <a:cxn ang="0">
                  <a:pos x="586" y="1128"/>
                </a:cxn>
                <a:cxn ang="0">
                  <a:pos x="958" y="1038"/>
                </a:cxn>
                <a:cxn ang="0">
                  <a:pos x="1036" y="882"/>
                </a:cxn>
                <a:cxn ang="0">
                  <a:pos x="1198" y="810"/>
                </a:cxn>
                <a:cxn ang="0">
                  <a:pos x="1300" y="738"/>
                </a:cxn>
                <a:cxn ang="0">
                  <a:pos x="1330" y="708"/>
                </a:cxn>
                <a:cxn ang="0">
                  <a:pos x="1486" y="624"/>
                </a:cxn>
                <a:cxn ang="0">
                  <a:pos x="1456" y="522"/>
                </a:cxn>
                <a:cxn ang="0">
                  <a:pos x="1402" y="498"/>
                </a:cxn>
                <a:cxn ang="0">
                  <a:pos x="1264" y="540"/>
                </a:cxn>
                <a:cxn ang="0">
                  <a:pos x="1300" y="360"/>
                </a:cxn>
                <a:cxn ang="0">
                  <a:pos x="1414" y="318"/>
                </a:cxn>
                <a:cxn ang="0">
                  <a:pos x="1444" y="270"/>
                </a:cxn>
                <a:cxn ang="0">
                  <a:pos x="1480" y="162"/>
                </a:cxn>
                <a:cxn ang="0">
                  <a:pos x="1498" y="126"/>
                </a:cxn>
                <a:cxn ang="0">
                  <a:pos x="1480" y="24"/>
                </a:cxn>
                <a:cxn ang="0">
                  <a:pos x="1540" y="0"/>
                </a:cxn>
                <a:cxn ang="0">
                  <a:pos x="1702" y="60"/>
                </a:cxn>
                <a:cxn ang="0">
                  <a:pos x="1882" y="150"/>
                </a:cxn>
                <a:cxn ang="0">
                  <a:pos x="1798" y="498"/>
                </a:cxn>
                <a:cxn ang="0">
                  <a:pos x="1816" y="684"/>
                </a:cxn>
                <a:cxn ang="0">
                  <a:pos x="1894" y="852"/>
                </a:cxn>
                <a:cxn ang="0">
                  <a:pos x="1786" y="1062"/>
                </a:cxn>
                <a:cxn ang="0">
                  <a:pos x="1696" y="1116"/>
                </a:cxn>
                <a:cxn ang="0">
                  <a:pos x="1648" y="1152"/>
                </a:cxn>
                <a:cxn ang="0">
                  <a:pos x="1354" y="1278"/>
                </a:cxn>
                <a:cxn ang="0">
                  <a:pos x="1108" y="1392"/>
                </a:cxn>
                <a:cxn ang="0">
                  <a:pos x="994" y="1506"/>
                </a:cxn>
                <a:cxn ang="0">
                  <a:pos x="718" y="1512"/>
                </a:cxn>
                <a:cxn ang="0">
                  <a:pos x="532" y="1590"/>
                </a:cxn>
                <a:cxn ang="0">
                  <a:pos x="484" y="1566"/>
                </a:cxn>
                <a:cxn ang="0">
                  <a:pos x="430" y="1512"/>
                </a:cxn>
                <a:cxn ang="0">
                  <a:pos x="238" y="1350"/>
                </a:cxn>
                <a:cxn ang="0">
                  <a:pos x="112" y="1242"/>
                </a:cxn>
                <a:cxn ang="0">
                  <a:pos x="82" y="1218"/>
                </a:cxn>
                <a:cxn ang="0">
                  <a:pos x="46" y="1116"/>
                </a:cxn>
                <a:cxn ang="0">
                  <a:pos x="4" y="1074"/>
                </a:cxn>
              </a:cxnLst>
              <a:rect l="0" t="0" r="r" b="b"/>
              <a:pathLst>
                <a:path w="1947" h="1590">
                  <a:moveTo>
                    <a:pt x="16" y="1086"/>
                  </a:moveTo>
                  <a:cubicBezTo>
                    <a:pt x="7" y="1058"/>
                    <a:pt x="29" y="1018"/>
                    <a:pt x="58" y="1008"/>
                  </a:cubicBezTo>
                  <a:cubicBezTo>
                    <a:pt x="103" y="1023"/>
                    <a:pt x="142" y="1031"/>
                    <a:pt x="190" y="1038"/>
                  </a:cubicBezTo>
                  <a:cubicBezTo>
                    <a:pt x="214" y="1037"/>
                    <a:pt x="313" y="1025"/>
                    <a:pt x="352" y="1038"/>
                  </a:cubicBezTo>
                  <a:cubicBezTo>
                    <a:pt x="366" y="1043"/>
                    <a:pt x="376" y="1054"/>
                    <a:pt x="388" y="1062"/>
                  </a:cubicBezTo>
                  <a:cubicBezTo>
                    <a:pt x="404" y="1073"/>
                    <a:pt x="442" y="1077"/>
                    <a:pt x="460" y="1080"/>
                  </a:cubicBezTo>
                  <a:cubicBezTo>
                    <a:pt x="480" y="1093"/>
                    <a:pt x="491" y="1108"/>
                    <a:pt x="514" y="1116"/>
                  </a:cubicBezTo>
                  <a:cubicBezTo>
                    <a:pt x="551" y="1110"/>
                    <a:pt x="557" y="1108"/>
                    <a:pt x="586" y="1128"/>
                  </a:cubicBezTo>
                  <a:cubicBezTo>
                    <a:pt x="659" y="1116"/>
                    <a:pt x="722" y="1071"/>
                    <a:pt x="796" y="1056"/>
                  </a:cubicBezTo>
                  <a:cubicBezTo>
                    <a:pt x="853" y="1061"/>
                    <a:pt x="909" y="1071"/>
                    <a:pt x="958" y="1038"/>
                  </a:cubicBezTo>
                  <a:cubicBezTo>
                    <a:pt x="981" y="1004"/>
                    <a:pt x="997" y="985"/>
                    <a:pt x="1036" y="972"/>
                  </a:cubicBezTo>
                  <a:cubicBezTo>
                    <a:pt x="1071" y="937"/>
                    <a:pt x="1061" y="919"/>
                    <a:pt x="1036" y="882"/>
                  </a:cubicBezTo>
                  <a:cubicBezTo>
                    <a:pt x="1044" y="842"/>
                    <a:pt x="1043" y="824"/>
                    <a:pt x="1084" y="810"/>
                  </a:cubicBezTo>
                  <a:cubicBezTo>
                    <a:pt x="1122" y="818"/>
                    <a:pt x="1158" y="828"/>
                    <a:pt x="1198" y="810"/>
                  </a:cubicBezTo>
                  <a:cubicBezTo>
                    <a:pt x="1210" y="805"/>
                    <a:pt x="1206" y="786"/>
                    <a:pt x="1210" y="774"/>
                  </a:cubicBezTo>
                  <a:cubicBezTo>
                    <a:pt x="1213" y="765"/>
                    <a:pt x="1281" y="751"/>
                    <a:pt x="1300" y="738"/>
                  </a:cubicBezTo>
                  <a:cubicBezTo>
                    <a:pt x="1304" y="732"/>
                    <a:pt x="1307" y="725"/>
                    <a:pt x="1312" y="720"/>
                  </a:cubicBezTo>
                  <a:cubicBezTo>
                    <a:pt x="1317" y="715"/>
                    <a:pt x="1325" y="714"/>
                    <a:pt x="1330" y="708"/>
                  </a:cubicBezTo>
                  <a:cubicBezTo>
                    <a:pt x="1355" y="677"/>
                    <a:pt x="1325" y="677"/>
                    <a:pt x="1378" y="666"/>
                  </a:cubicBezTo>
                  <a:cubicBezTo>
                    <a:pt x="1401" y="632"/>
                    <a:pt x="1448" y="630"/>
                    <a:pt x="1486" y="624"/>
                  </a:cubicBezTo>
                  <a:cubicBezTo>
                    <a:pt x="1528" y="596"/>
                    <a:pt x="1546" y="625"/>
                    <a:pt x="1564" y="570"/>
                  </a:cubicBezTo>
                  <a:cubicBezTo>
                    <a:pt x="1525" y="557"/>
                    <a:pt x="1495" y="535"/>
                    <a:pt x="1456" y="522"/>
                  </a:cubicBezTo>
                  <a:cubicBezTo>
                    <a:pt x="1449" y="520"/>
                    <a:pt x="1445" y="513"/>
                    <a:pt x="1438" y="510"/>
                  </a:cubicBezTo>
                  <a:cubicBezTo>
                    <a:pt x="1426" y="505"/>
                    <a:pt x="1402" y="498"/>
                    <a:pt x="1402" y="498"/>
                  </a:cubicBezTo>
                  <a:cubicBezTo>
                    <a:pt x="1346" y="535"/>
                    <a:pt x="1420" y="523"/>
                    <a:pt x="1324" y="534"/>
                  </a:cubicBezTo>
                  <a:cubicBezTo>
                    <a:pt x="1300" y="540"/>
                    <a:pt x="1288" y="548"/>
                    <a:pt x="1264" y="540"/>
                  </a:cubicBezTo>
                  <a:cubicBezTo>
                    <a:pt x="1247" y="515"/>
                    <a:pt x="1254" y="510"/>
                    <a:pt x="1270" y="486"/>
                  </a:cubicBezTo>
                  <a:cubicBezTo>
                    <a:pt x="1272" y="468"/>
                    <a:pt x="1285" y="379"/>
                    <a:pt x="1300" y="360"/>
                  </a:cubicBezTo>
                  <a:cubicBezTo>
                    <a:pt x="1316" y="339"/>
                    <a:pt x="1352" y="351"/>
                    <a:pt x="1378" y="348"/>
                  </a:cubicBezTo>
                  <a:cubicBezTo>
                    <a:pt x="1389" y="337"/>
                    <a:pt x="1399" y="325"/>
                    <a:pt x="1414" y="318"/>
                  </a:cubicBezTo>
                  <a:cubicBezTo>
                    <a:pt x="1426" y="313"/>
                    <a:pt x="1450" y="306"/>
                    <a:pt x="1450" y="306"/>
                  </a:cubicBezTo>
                  <a:cubicBezTo>
                    <a:pt x="1472" y="240"/>
                    <a:pt x="1444" y="340"/>
                    <a:pt x="1444" y="270"/>
                  </a:cubicBezTo>
                  <a:cubicBezTo>
                    <a:pt x="1444" y="257"/>
                    <a:pt x="1458" y="247"/>
                    <a:pt x="1462" y="234"/>
                  </a:cubicBezTo>
                  <a:cubicBezTo>
                    <a:pt x="1468" y="211"/>
                    <a:pt x="1472" y="184"/>
                    <a:pt x="1480" y="162"/>
                  </a:cubicBezTo>
                  <a:cubicBezTo>
                    <a:pt x="1483" y="155"/>
                    <a:pt x="1489" y="150"/>
                    <a:pt x="1492" y="144"/>
                  </a:cubicBezTo>
                  <a:cubicBezTo>
                    <a:pt x="1495" y="138"/>
                    <a:pt x="1496" y="132"/>
                    <a:pt x="1498" y="126"/>
                  </a:cubicBezTo>
                  <a:cubicBezTo>
                    <a:pt x="1491" y="100"/>
                    <a:pt x="1494" y="87"/>
                    <a:pt x="1468" y="78"/>
                  </a:cubicBezTo>
                  <a:cubicBezTo>
                    <a:pt x="1461" y="58"/>
                    <a:pt x="1462" y="39"/>
                    <a:pt x="1480" y="24"/>
                  </a:cubicBezTo>
                  <a:cubicBezTo>
                    <a:pt x="1487" y="18"/>
                    <a:pt x="1496" y="15"/>
                    <a:pt x="1504" y="12"/>
                  </a:cubicBezTo>
                  <a:cubicBezTo>
                    <a:pt x="1516" y="7"/>
                    <a:pt x="1540" y="0"/>
                    <a:pt x="1540" y="0"/>
                  </a:cubicBezTo>
                  <a:cubicBezTo>
                    <a:pt x="1635" y="6"/>
                    <a:pt x="1608" y="5"/>
                    <a:pt x="1666" y="24"/>
                  </a:cubicBezTo>
                  <a:cubicBezTo>
                    <a:pt x="1678" y="36"/>
                    <a:pt x="1697" y="44"/>
                    <a:pt x="1702" y="60"/>
                  </a:cubicBezTo>
                  <a:cubicBezTo>
                    <a:pt x="1704" y="66"/>
                    <a:pt x="1704" y="74"/>
                    <a:pt x="1708" y="78"/>
                  </a:cubicBezTo>
                  <a:cubicBezTo>
                    <a:pt x="1750" y="120"/>
                    <a:pt x="1828" y="132"/>
                    <a:pt x="1882" y="150"/>
                  </a:cubicBezTo>
                  <a:cubicBezTo>
                    <a:pt x="1947" y="258"/>
                    <a:pt x="1903" y="381"/>
                    <a:pt x="1822" y="462"/>
                  </a:cubicBezTo>
                  <a:cubicBezTo>
                    <a:pt x="1802" y="522"/>
                    <a:pt x="1835" y="431"/>
                    <a:pt x="1798" y="498"/>
                  </a:cubicBezTo>
                  <a:cubicBezTo>
                    <a:pt x="1792" y="509"/>
                    <a:pt x="1786" y="534"/>
                    <a:pt x="1786" y="534"/>
                  </a:cubicBezTo>
                  <a:cubicBezTo>
                    <a:pt x="1790" y="596"/>
                    <a:pt x="1781" y="637"/>
                    <a:pt x="1816" y="684"/>
                  </a:cubicBezTo>
                  <a:cubicBezTo>
                    <a:pt x="1831" y="728"/>
                    <a:pt x="1843" y="761"/>
                    <a:pt x="1870" y="798"/>
                  </a:cubicBezTo>
                  <a:cubicBezTo>
                    <a:pt x="1884" y="841"/>
                    <a:pt x="1875" y="823"/>
                    <a:pt x="1894" y="852"/>
                  </a:cubicBezTo>
                  <a:cubicBezTo>
                    <a:pt x="1902" y="883"/>
                    <a:pt x="1903" y="987"/>
                    <a:pt x="1876" y="1014"/>
                  </a:cubicBezTo>
                  <a:cubicBezTo>
                    <a:pt x="1855" y="1035"/>
                    <a:pt x="1811" y="1046"/>
                    <a:pt x="1786" y="1062"/>
                  </a:cubicBezTo>
                  <a:cubicBezTo>
                    <a:pt x="1734" y="1095"/>
                    <a:pt x="1780" y="1081"/>
                    <a:pt x="1726" y="1092"/>
                  </a:cubicBezTo>
                  <a:cubicBezTo>
                    <a:pt x="1714" y="1129"/>
                    <a:pt x="1731" y="1094"/>
                    <a:pt x="1696" y="1116"/>
                  </a:cubicBezTo>
                  <a:cubicBezTo>
                    <a:pt x="1686" y="1122"/>
                    <a:pt x="1681" y="1133"/>
                    <a:pt x="1672" y="1140"/>
                  </a:cubicBezTo>
                  <a:cubicBezTo>
                    <a:pt x="1665" y="1145"/>
                    <a:pt x="1656" y="1148"/>
                    <a:pt x="1648" y="1152"/>
                  </a:cubicBezTo>
                  <a:cubicBezTo>
                    <a:pt x="1626" y="1196"/>
                    <a:pt x="1569" y="1209"/>
                    <a:pt x="1522" y="1218"/>
                  </a:cubicBezTo>
                  <a:cubicBezTo>
                    <a:pt x="1471" y="1257"/>
                    <a:pt x="1400" y="1248"/>
                    <a:pt x="1354" y="1278"/>
                  </a:cubicBezTo>
                  <a:cubicBezTo>
                    <a:pt x="1322" y="1299"/>
                    <a:pt x="1275" y="1331"/>
                    <a:pt x="1240" y="1338"/>
                  </a:cubicBezTo>
                  <a:cubicBezTo>
                    <a:pt x="1199" y="1363"/>
                    <a:pt x="1156" y="1382"/>
                    <a:pt x="1108" y="1392"/>
                  </a:cubicBezTo>
                  <a:cubicBezTo>
                    <a:pt x="1081" y="1408"/>
                    <a:pt x="1065" y="1415"/>
                    <a:pt x="1036" y="1422"/>
                  </a:cubicBezTo>
                  <a:cubicBezTo>
                    <a:pt x="1022" y="1445"/>
                    <a:pt x="1012" y="1488"/>
                    <a:pt x="994" y="1506"/>
                  </a:cubicBezTo>
                  <a:cubicBezTo>
                    <a:pt x="958" y="1542"/>
                    <a:pt x="915" y="1538"/>
                    <a:pt x="868" y="1542"/>
                  </a:cubicBezTo>
                  <a:cubicBezTo>
                    <a:pt x="772" y="1536"/>
                    <a:pt x="787" y="1535"/>
                    <a:pt x="718" y="1512"/>
                  </a:cubicBezTo>
                  <a:cubicBezTo>
                    <a:pt x="689" y="1522"/>
                    <a:pt x="656" y="1560"/>
                    <a:pt x="628" y="1566"/>
                  </a:cubicBezTo>
                  <a:cubicBezTo>
                    <a:pt x="596" y="1572"/>
                    <a:pt x="563" y="1580"/>
                    <a:pt x="532" y="1590"/>
                  </a:cubicBezTo>
                  <a:cubicBezTo>
                    <a:pt x="518" y="1588"/>
                    <a:pt x="503" y="1590"/>
                    <a:pt x="490" y="1584"/>
                  </a:cubicBezTo>
                  <a:cubicBezTo>
                    <a:pt x="484" y="1581"/>
                    <a:pt x="489" y="1570"/>
                    <a:pt x="484" y="1566"/>
                  </a:cubicBezTo>
                  <a:cubicBezTo>
                    <a:pt x="478" y="1561"/>
                    <a:pt x="468" y="1562"/>
                    <a:pt x="460" y="1560"/>
                  </a:cubicBezTo>
                  <a:cubicBezTo>
                    <a:pt x="452" y="1535"/>
                    <a:pt x="456" y="1521"/>
                    <a:pt x="430" y="1512"/>
                  </a:cubicBezTo>
                  <a:cubicBezTo>
                    <a:pt x="413" y="1478"/>
                    <a:pt x="360" y="1423"/>
                    <a:pt x="328" y="1404"/>
                  </a:cubicBezTo>
                  <a:cubicBezTo>
                    <a:pt x="315" y="1364"/>
                    <a:pt x="275" y="1357"/>
                    <a:pt x="238" y="1350"/>
                  </a:cubicBezTo>
                  <a:cubicBezTo>
                    <a:pt x="219" y="1331"/>
                    <a:pt x="215" y="1310"/>
                    <a:pt x="190" y="1302"/>
                  </a:cubicBezTo>
                  <a:cubicBezTo>
                    <a:pt x="134" y="1246"/>
                    <a:pt x="163" y="1262"/>
                    <a:pt x="112" y="1242"/>
                  </a:cubicBezTo>
                  <a:cubicBezTo>
                    <a:pt x="108" y="1236"/>
                    <a:pt x="106" y="1229"/>
                    <a:pt x="100" y="1224"/>
                  </a:cubicBezTo>
                  <a:cubicBezTo>
                    <a:pt x="95" y="1220"/>
                    <a:pt x="86" y="1223"/>
                    <a:pt x="82" y="1218"/>
                  </a:cubicBezTo>
                  <a:cubicBezTo>
                    <a:pt x="77" y="1212"/>
                    <a:pt x="79" y="1202"/>
                    <a:pt x="76" y="1194"/>
                  </a:cubicBezTo>
                  <a:cubicBezTo>
                    <a:pt x="66" y="1168"/>
                    <a:pt x="53" y="1143"/>
                    <a:pt x="46" y="1116"/>
                  </a:cubicBezTo>
                  <a:cubicBezTo>
                    <a:pt x="44" y="1108"/>
                    <a:pt x="45" y="1099"/>
                    <a:pt x="40" y="1092"/>
                  </a:cubicBezTo>
                  <a:cubicBezTo>
                    <a:pt x="40" y="1091"/>
                    <a:pt x="9" y="1069"/>
                    <a:pt x="4" y="1074"/>
                  </a:cubicBezTo>
                  <a:cubicBezTo>
                    <a:pt x="0" y="1078"/>
                    <a:pt x="12" y="1082"/>
                    <a:pt x="16" y="1086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27" name="Freeform 12"/>
            <p:cNvSpPr/>
            <p:nvPr>
              <p:custDataLst>
                <p:tags r:id="rId42"/>
              </p:custDataLst>
            </p:nvPr>
          </p:nvSpPr>
          <p:spPr bwMode="auto">
            <a:xfrm>
              <a:off x="4100059" y="1950112"/>
              <a:ext cx="1120013" cy="1055373"/>
            </a:xfrm>
            <a:custGeom>
              <a:cxnLst>
                <a:cxn ang="0">
                  <a:pos x="308" y="774"/>
                </a:cxn>
                <a:cxn ang="0">
                  <a:pos x="212" y="636"/>
                </a:cxn>
                <a:cxn ang="0">
                  <a:pos x="230" y="624"/>
                </a:cxn>
                <a:cxn ang="0">
                  <a:pos x="248" y="618"/>
                </a:cxn>
                <a:cxn ang="0">
                  <a:pos x="194" y="594"/>
                </a:cxn>
                <a:cxn ang="0">
                  <a:pos x="182" y="558"/>
                </a:cxn>
                <a:cxn ang="0">
                  <a:pos x="176" y="540"/>
                </a:cxn>
                <a:cxn ang="0">
                  <a:pos x="254" y="450"/>
                </a:cxn>
                <a:cxn ang="0">
                  <a:pos x="272" y="456"/>
                </a:cxn>
                <a:cxn ang="0">
                  <a:pos x="278" y="438"/>
                </a:cxn>
                <a:cxn ang="0">
                  <a:pos x="308" y="348"/>
                </a:cxn>
                <a:cxn ang="0">
                  <a:pos x="308" y="222"/>
                </a:cxn>
                <a:cxn ang="0">
                  <a:pos x="284" y="198"/>
                </a:cxn>
                <a:cxn ang="0">
                  <a:pos x="272" y="180"/>
                </a:cxn>
                <a:cxn ang="0">
                  <a:pos x="236" y="162"/>
                </a:cxn>
                <a:cxn ang="0">
                  <a:pos x="146" y="204"/>
                </a:cxn>
                <a:cxn ang="0">
                  <a:pos x="98" y="162"/>
                </a:cxn>
                <a:cxn ang="0">
                  <a:pos x="86" y="144"/>
                </a:cxn>
                <a:cxn ang="0">
                  <a:pos x="8" y="120"/>
                </a:cxn>
                <a:cxn ang="0">
                  <a:pos x="20" y="66"/>
                </a:cxn>
                <a:cxn ang="0">
                  <a:pos x="62" y="12"/>
                </a:cxn>
                <a:cxn ang="0">
                  <a:pos x="98" y="0"/>
                </a:cxn>
                <a:cxn ang="0">
                  <a:pos x="236" y="24"/>
                </a:cxn>
                <a:cxn ang="0">
                  <a:pos x="272" y="48"/>
                </a:cxn>
                <a:cxn ang="0">
                  <a:pos x="326" y="114"/>
                </a:cxn>
                <a:cxn ang="0">
                  <a:pos x="380" y="180"/>
                </a:cxn>
                <a:cxn ang="0">
                  <a:pos x="470" y="306"/>
                </a:cxn>
                <a:cxn ang="0">
                  <a:pos x="542" y="300"/>
                </a:cxn>
                <a:cxn ang="0">
                  <a:pos x="632" y="330"/>
                </a:cxn>
                <a:cxn ang="0">
                  <a:pos x="668" y="402"/>
                </a:cxn>
                <a:cxn ang="0">
                  <a:pos x="704" y="414"/>
                </a:cxn>
                <a:cxn ang="0">
                  <a:pos x="770" y="390"/>
                </a:cxn>
                <a:cxn ang="0">
                  <a:pos x="812" y="348"/>
                </a:cxn>
                <a:cxn ang="0">
                  <a:pos x="866" y="306"/>
                </a:cxn>
                <a:cxn ang="0">
                  <a:pos x="896" y="312"/>
                </a:cxn>
                <a:cxn ang="0">
                  <a:pos x="890" y="408"/>
                </a:cxn>
                <a:cxn ang="0">
                  <a:pos x="896" y="594"/>
                </a:cxn>
                <a:cxn ang="0">
                  <a:pos x="890" y="618"/>
                </a:cxn>
                <a:cxn ang="0">
                  <a:pos x="812" y="624"/>
                </a:cxn>
                <a:cxn ang="0">
                  <a:pos x="770" y="666"/>
                </a:cxn>
                <a:cxn ang="0">
                  <a:pos x="800" y="744"/>
                </a:cxn>
                <a:cxn ang="0">
                  <a:pos x="812" y="780"/>
                </a:cxn>
                <a:cxn ang="0">
                  <a:pos x="740" y="810"/>
                </a:cxn>
                <a:cxn ang="0">
                  <a:pos x="650" y="840"/>
                </a:cxn>
                <a:cxn ang="0">
                  <a:pos x="608" y="822"/>
                </a:cxn>
                <a:cxn ang="0">
                  <a:pos x="476" y="798"/>
                </a:cxn>
                <a:cxn ang="0">
                  <a:pos x="446" y="792"/>
                </a:cxn>
                <a:cxn ang="0">
                  <a:pos x="320" y="786"/>
                </a:cxn>
                <a:cxn ang="0">
                  <a:pos x="308" y="774"/>
                </a:cxn>
              </a:cxnLst>
              <a:rect l="0" t="0" r="r" b="b"/>
              <a:pathLst>
                <a:path w="916" h="845">
                  <a:moveTo>
                    <a:pt x="308" y="774"/>
                  </a:moveTo>
                  <a:cubicBezTo>
                    <a:pt x="296" y="737"/>
                    <a:pt x="247" y="659"/>
                    <a:pt x="212" y="636"/>
                  </a:cubicBezTo>
                  <a:cubicBezTo>
                    <a:pt x="218" y="632"/>
                    <a:pt x="224" y="627"/>
                    <a:pt x="230" y="624"/>
                  </a:cubicBezTo>
                  <a:cubicBezTo>
                    <a:pt x="236" y="621"/>
                    <a:pt x="252" y="622"/>
                    <a:pt x="248" y="618"/>
                  </a:cubicBezTo>
                  <a:cubicBezTo>
                    <a:pt x="234" y="604"/>
                    <a:pt x="210" y="605"/>
                    <a:pt x="194" y="594"/>
                  </a:cubicBezTo>
                  <a:cubicBezTo>
                    <a:pt x="190" y="582"/>
                    <a:pt x="186" y="570"/>
                    <a:pt x="182" y="558"/>
                  </a:cubicBezTo>
                  <a:cubicBezTo>
                    <a:pt x="180" y="552"/>
                    <a:pt x="176" y="540"/>
                    <a:pt x="176" y="540"/>
                  </a:cubicBezTo>
                  <a:cubicBezTo>
                    <a:pt x="212" y="528"/>
                    <a:pt x="222" y="471"/>
                    <a:pt x="254" y="450"/>
                  </a:cubicBezTo>
                  <a:cubicBezTo>
                    <a:pt x="260" y="452"/>
                    <a:pt x="266" y="459"/>
                    <a:pt x="272" y="456"/>
                  </a:cubicBezTo>
                  <a:cubicBezTo>
                    <a:pt x="278" y="453"/>
                    <a:pt x="277" y="444"/>
                    <a:pt x="278" y="438"/>
                  </a:cubicBezTo>
                  <a:cubicBezTo>
                    <a:pt x="287" y="397"/>
                    <a:pt x="296" y="385"/>
                    <a:pt x="308" y="348"/>
                  </a:cubicBezTo>
                  <a:cubicBezTo>
                    <a:pt x="282" y="310"/>
                    <a:pt x="294" y="264"/>
                    <a:pt x="308" y="222"/>
                  </a:cubicBezTo>
                  <a:cubicBezTo>
                    <a:pt x="295" y="183"/>
                    <a:pt x="313" y="221"/>
                    <a:pt x="284" y="198"/>
                  </a:cubicBezTo>
                  <a:cubicBezTo>
                    <a:pt x="278" y="193"/>
                    <a:pt x="277" y="185"/>
                    <a:pt x="272" y="180"/>
                  </a:cubicBezTo>
                  <a:cubicBezTo>
                    <a:pt x="260" y="168"/>
                    <a:pt x="251" y="167"/>
                    <a:pt x="236" y="162"/>
                  </a:cubicBezTo>
                  <a:cubicBezTo>
                    <a:pt x="204" y="173"/>
                    <a:pt x="178" y="193"/>
                    <a:pt x="146" y="204"/>
                  </a:cubicBezTo>
                  <a:cubicBezTo>
                    <a:pt x="124" y="197"/>
                    <a:pt x="113" y="180"/>
                    <a:pt x="98" y="162"/>
                  </a:cubicBezTo>
                  <a:cubicBezTo>
                    <a:pt x="93" y="156"/>
                    <a:pt x="92" y="148"/>
                    <a:pt x="86" y="144"/>
                  </a:cubicBezTo>
                  <a:cubicBezTo>
                    <a:pt x="67" y="132"/>
                    <a:pt x="31" y="126"/>
                    <a:pt x="8" y="120"/>
                  </a:cubicBezTo>
                  <a:cubicBezTo>
                    <a:pt x="0" y="95"/>
                    <a:pt x="12" y="90"/>
                    <a:pt x="20" y="66"/>
                  </a:cubicBezTo>
                  <a:cubicBezTo>
                    <a:pt x="8" y="31"/>
                    <a:pt x="34" y="25"/>
                    <a:pt x="62" y="12"/>
                  </a:cubicBezTo>
                  <a:cubicBezTo>
                    <a:pt x="74" y="7"/>
                    <a:pt x="98" y="0"/>
                    <a:pt x="98" y="0"/>
                  </a:cubicBezTo>
                  <a:cubicBezTo>
                    <a:pt x="142" y="15"/>
                    <a:pt x="190" y="19"/>
                    <a:pt x="236" y="24"/>
                  </a:cubicBezTo>
                  <a:cubicBezTo>
                    <a:pt x="248" y="32"/>
                    <a:pt x="260" y="40"/>
                    <a:pt x="272" y="48"/>
                  </a:cubicBezTo>
                  <a:cubicBezTo>
                    <a:pt x="296" y="64"/>
                    <a:pt x="301" y="97"/>
                    <a:pt x="326" y="114"/>
                  </a:cubicBezTo>
                  <a:cubicBezTo>
                    <a:pt x="336" y="145"/>
                    <a:pt x="353" y="162"/>
                    <a:pt x="380" y="180"/>
                  </a:cubicBezTo>
                  <a:cubicBezTo>
                    <a:pt x="412" y="228"/>
                    <a:pt x="407" y="285"/>
                    <a:pt x="470" y="306"/>
                  </a:cubicBezTo>
                  <a:cubicBezTo>
                    <a:pt x="496" y="297"/>
                    <a:pt x="516" y="309"/>
                    <a:pt x="542" y="300"/>
                  </a:cubicBezTo>
                  <a:cubicBezTo>
                    <a:pt x="575" y="311"/>
                    <a:pt x="598" y="324"/>
                    <a:pt x="632" y="330"/>
                  </a:cubicBezTo>
                  <a:cubicBezTo>
                    <a:pt x="663" y="377"/>
                    <a:pt x="651" y="352"/>
                    <a:pt x="668" y="402"/>
                  </a:cubicBezTo>
                  <a:cubicBezTo>
                    <a:pt x="672" y="414"/>
                    <a:pt x="704" y="414"/>
                    <a:pt x="704" y="414"/>
                  </a:cubicBezTo>
                  <a:cubicBezTo>
                    <a:pt x="729" y="406"/>
                    <a:pt x="743" y="395"/>
                    <a:pt x="770" y="390"/>
                  </a:cubicBezTo>
                  <a:cubicBezTo>
                    <a:pt x="798" y="349"/>
                    <a:pt x="780" y="359"/>
                    <a:pt x="812" y="348"/>
                  </a:cubicBezTo>
                  <a:cubicBezTo>
                    <a:pt x="830" y="324"/>
                    <a:pt x="839" y="315"/>
                    <a:pt x="866" y="306"/>
                  </a:cubicBezTo>
                  <a:cubicBezTo>
                    <a:pt x="876" y="308"/>
                    <a:pt x="888" y="305"/>
                    <a:pt x="896" y="312"/>
                  </a:cubicBezTo>
                  <a:cubicBezTo>
                    <a:pt x="916" y="329"/>
                    <a:pt x="894" y="387"/>
                    <a:pt x="890" y="408"/>
                  </a:cubicBezTo>
                  <a:cubicBezTo>
                    <a:pt x="900" y="480"/>
                    <a:pt x="903" y="511"/>
                    <a:pt x="896" y="594"/>
                  </a:cubicBezTo>
                  <a:cubicBezTo>
                    <a:pt x="895" y="602"/>
                    <a:pt x="898" y="615"/>
                    <a:pt x="890" y="618"/>
                  </a:cubicBezTo>
                  <a:cubicBezTo>
                    <a:pt x="865" y="627"/>
                    <a:pt x="838" y="622"/>
                    <a:pt x="812" y="624"/>
                  </a:cubicBezTo>
                  <a:cubicBezTo>
                    <a:pt x="790" y="638"/>
                    <a:pt x="792" y="652"/>
                    <a:pt x="770" y="666"/>
                  </a:cubicBezTo>
                  <a:cubicBezTo>
                    <a:pt x="779" y="693"/>
                    <a:pt x="792" y="716"/>
                    <a:pt x="800" y="744"/>
                  </a:cubicBezTo>
                  <a:cubicBezTo>
                    <a:pt x="804" y="756"/>
                    <a:pt x="812" y="780"/>
                    <a:pt x="812" y="780"/>
                  </a:cubicBezTo>
                  <a:cubicBezTo>
                    <a:pt x="801" y="825"/>
                    <a:pt x="786" y="816"/>
                    <a:pt x="740" y="810"/>
                  </a:cubicBezTo>
                  <a:cubicBezTo>
                    <a:pt x="707" y="817"/>
                    <a:pt x="678" y="821"/>
                    <a:pt x="650" y="840"/>
                  </a:cubicBezTo>
                  <a:cubicBezTo>
                    <a:pt x="581" y="823"/>
                    <a:pt x="666" y="847"/>
                    <a:pt x="608" y="822"/>
                  </a:cubicBezTo>
                  <a:cubicBezTo>
                    <a:pt x="568" y="805"/>
                    <a:pt x="518" y="802"/>
                    <a:pt x="476" y="798"/>
                  </a:cubicBezTo>
                  <a:cubicBezTo>
                    <a:pt x="466" y="796"/>
                    <a:pt x="456" y="793"/>
                    <a:pt x="446" y="792"/>
                  </a:cubicBezTo>
                  <a:cubicBezTo>
                    <a:pt x="404" y="789"/>
                    <a:pt x="361" y="793"/>
                    <a:pt x="320" y="786"/>
                  </a:cubicBezTo>
                  <a:cubicBezTo>
                    <a:pt x="307" y="784"/>
                    <a:pt x="308" y="756"/>
                    <a:pt x="308" y="774"/>
                  </a:cubicBezTo>
                  <a:close/>
                </a:path>
              </a:pathLst>
            </a:custGeom>
            <a:solidFill>
              <a:schemeClr val="tx2">
                <a:lumMod val="75000"/>
                <a:lumOff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28" name="Freeform 13"/>
            <p:cNvSpPr/>
            <p:nvPr>
              <p:custDataLst>
                <p:tags r:id="rId43"/>
              </p:custDataLst>
            </p:nvPr>
          </p:nvSpPr>
          <p:spPr bwMode="auto">
            <a:xfrm>
              <a:off x="4263958" y="2749206"/>
              <a:ext cx="851660" cy="626461"/>
            </a:xfrm>
            <a:custGeom>
              <a:cxnLst>
                <a:cxn ang="0">
                  <a:pos x="257" y="336"/>
                </a:cxn>
                <a:cxn ang="0">
                  <a:pos x="209" y="300"/>
                </a:cxn>
                <a:cxn ang="0">
                  <a:pos x="203" y="282"/>
                </a:cxn>
                <a:cxn ang="0">
                  <a:pos x="185" y="276"/>
                </a:cxn>
                <a:cxn ang="0">
                  <a:pos x="179" y="240"/>
                </a:cxn>
                <a:cxn ang="0">
                  <a:pos x="125" y="186"/>
                </a:cxn>
                <a:cxn ang="0">
                  <a:pos x="71" y="210"/>
                </a:cxn>
                <a:cxn ang="0">
                  <a:pos x="29" y="96"/>
                </a:cxn>
                <a:cxn ang="0">
                  <a:pos x="29" y="48"/>
                </a:cxn>
                <a:cxn ang="0">
                  <a:pos x="47" y="54"/>
                </a:cxn>
                <a:cxn ang="0">
                  <a:pos x="83" y="12"/>
                </a:cxn>
                <a:cxn ang="0">
                  <a:pos x="119" y="0"/>
                </a:cxn>
                <a:cxn ang="0">
                  <a:pos x="155" y="18"/>
                </a:cxn>
                <a:cxn ang="0">
                  <a:pos x="173" y="54"/>
                </a:cxn>
                <a:cxn ang="0">
                  <a:pos x="209" y="66"/>
                </a:cxn>
                <a:cxn ang="0">
                  <a:pos x="365" y="78"/>
                </a:cxn>
                <a:cxn ang="0">
                  <a:pos x="449" y="138"/>
                </a:cxn>
                <a:cxn ang="0">
                  <a:pos x="479" y="108"/>
                </a:cxn>
                <a:cxn ang="0">
                  <a:pos x="515" y="156"/>
                </a:cxn>
                <a:cxn ang="0">
                  <a:pos x="527" y="174"/>
                </a:cxn>
                <a:cxn ang="0">
                  <a:pos x="557" y="150"/>
                </a:cxn>
                <a:cxn ang="0">
                  <a:pos x="617" y="132"/>
                </a:cxn>
                <a:cxn ang="0">
                  <a:pos x="671" y="156"/>
                </a:cxn>
                <a:cxn ang="0">
                  <a:pos x="653" y="234"/>
                </a:cxn>
                <a:cxn ang="0">
                  <a:pos x="593" y="264"/>
                </a:cxn>
                <a:cxn ang="0">
                  <a:pos x="569" y="318"/>
                </a:cxn>
                <a:cxn ang="0">
                  <a:pos x="521" y="330"/>
                </a:cxn>
                <a:cxn ang="0">
                  <a:pos x="539" y="366"/>
                </a:cxn>
                <a:cxn ang="0">
                  <a:pos x="533" y="402"/>
                </a:cxn>
                <a:cxn ang="0">
                  <a:pos x="503" y="396"/>
                </a:cxn>
                <a:cxn ang="0">
                  <a:pos x="467" y="390"/>
                </a:cxn>
                <a:cxn ang="0">
                  <a:pos x="431" y="378"/>
                </a:cxn>
                <a:cxn ang="0">
                  <a:pos x="377" y="462"/>
                </a:cxn>
                <a:cxn ang="0">
                  <a:pos x="329" y="492"/>
                </a:cxn>
                <a:cxn ang="0">
                  <a:pos x="257" y="336"/>
                </a:cxn>
              </a:cxnLst>
              <a:rect l="0" t="0" r="r" b="b"/>
              <a:pathLst>
                <a:path w="695" h="501">
                  <a:moveTo>
                    <a:pt x="257" y="336"/>
                  </a:moveTo>
                  <a:cubicBezTo>
                    <a:pt x="234" y="328"/>
                    <a:pt x="229" y="313"/>
                    <a:pt x="209" y="300"/>
                  </a:cubicBezTo>
                  <a:cubicBezTo>
                    <a:pt x="207" y="294"/>
                    <a:pt x="207" y="286"/>
                    <a:pt x="203" y="282"/>
                  </a:cubicBezTo>
                  <a:cubicBezTo>
                    <a:pt x="199" y="278"/>
                    <a:pt x="188" y="281"/>
                    <a:pt x="185" y="276"/>
                  </a:cubicBezTo>
                  <a:cubicBezTo>
                    <a:pt x="179" y="265"/>
                    <a:pt x="183" y="252"/>
                    <a:pt x="179" y="240"/>
                  </a:cubicBezTo>
                  <a:cubicBezTo>
                    <a:pt x="169" y="211"/>
                    <a:pt x="153" y="195"/>
                    <a:pt x="125" y="186"/>
                  </a:cubicBezTo>
                  <a:cubicBezTo>
                    <a:pt x="105" y="193"/>
                    <a:pt x="91" y="203"/>
                    <a:pt x="71" y="210"/>
                  </a:cubicBezTo>
                  <a:cubicBezTo>
                    <a:pt x="66" y="174"/>
                    <a:pt x="68" y="109"/>
                    <a:pt x="29" y="96"/>
                  </a:cubicBezTo>
                  <a:cubicBezTo>
                    <a:pt x="11" y="69"/>
                    <a:pt x="0" y="68"/>
                    <a:pt x="29" y="48"/>
                  </a:cubicBezTo>
                  <a:cubicBezTo>
                    <a:pt x="35" y="50"/>
                    <a:pt x="41" y="54"/>
                    <a:pt x="47" y="54"/>
                  </a:cubicBezTo>
                  <a:cubicBezTo>
                    <a:pt x="78" y="54"/>
                    <a:pt x="62" y="25"/>
                    <a:pt x="83" y="12"/>
                  </a:cubicBezTo>
                  <a:cubicBezTo>
                    <a:pt x="94" y="5"/>
                    <a:pt x="119" y="0"/>
                    <a:pt x="119" y="0"/>
                  </a:cubicBezTo>
                  <a:cubicBezTo>
                    <a:pt x="131" y="4"/>
                    <a:pt x="147" y="7"/>
                    <a:pt x="155" y="18"/>
                  </a:cubicBezTo>
                  <a:cubicBezTo>
                    <a:pt x="167" y="34"/>
                    <a:pt x="153" y="41"/>
                    <a:pt x="173" y="54"/>
                  </a:cubicBezTo>
                  <a:cubicBezTo>
                    <a:pt x="184" y="61"/>
                    <a:pt x="209" y="66"/>
                    <a:pt x="209" y="66"/>
                  </a:cubicBezTo>
                  <a:cubicBezTo>
                    <a:pt x="265" y="60"/>
                    <a:pt x="309" y="73"/>
                    <a:pt x="365" y="78"/>
                  </a:cubicBezTo>
                  <a:cubicBezTo>
                    <a:pt x="384" y="107"/>
                    <a:pt x="416" y="127"/>
                    <a:pt x="449" y="138"/>
                  </a:cubicBezTo>
                  <a:cubicBezTo>
                    <a:pt x="463" y="96"/>
                    <a:pt x="449" y="98"/>
                    <a:pt x="479" y="108"/>
                  </a:cubicBezTo>
                  <a:cubicBezTo>
                    <a:pt x="487" y="132"/>
                    <a:pt x="494" y="142"/>
                    <a:pt x="515" y="156"/>
                  </a:cubicBezTo>
                  <a:cubicBezTo>
                    <a:pt x="519" y="162"/>
                    <a:pt x="520" y="171"/>
                    <a:pt x="527" y="174"/>
                  </a:cubicBezTo>
                  <a:cubicBezTo>
                    <a:pt x="545" y="181"/>
                    <a:pt x="550" y="156"/>
                    <a:pt x="557" y="150"/>
                  </a:cubicBezTo>
                  <a:cubicBezTo>
                    <a:pt x="571" y="139"/>
                    <a:pt x="600" y="138"/>
                    <a:pt x="617" y="132"/>
                  </a:cubicBezTo>
                  <a:cubicBezTo>
                    <a:pt x="633" y="143"/>
                    <a:pt x="671" y="156"/>
                    <a:pt x="671" y="156"/>
                  </a:cubicBezTo>
                  <a:cubicBezTo>
                    <a:pt x="692" y="188"/>
                    <a:pt x="695" y="220"/>
                    <a:pt x="653" y="234"/>
                  </a:cubicBezTo>
                  <a:cubicBezTo>
                    <a:pt x="609" y="219"/>
                    <a:pt x="623" y="244"/>
                    <a:pt x="593" y="264"/>
                  </a:cubicBezTo>
                  <a:cubicBezTo>
                    <a:pt x="576" y="289"/>
                    <a:pt x="559" y="288"/>
                    <a:pt x="569" y="318"/>
                  </a:cubicBezTo>
                  <a:cubicBezTo>
                    <a:pt x="553" y="323"/>
                    <a:pt x="533" y="318"/>
                    <a:pt x="521" y="330"/>
                  </a:cubicBezTo>
                  <a:cubicBezTo>
                    <a:pt x="516" y="335"/>
                    <a:pt x="539" y="365"/>
                    <a:pt x="539" y="366"/>
                  </a:cubicBezTo>
                  <a:cubicBezTo>
                    <a:pt x="537" y="378"/>
                    <a:pt x="542" y="394"/>
                    <a:pt x="533" y="402"/>
                  </a:cubicBezTo>
                  <a:cubicBezTo>
                    <a:pt x="525" y="409"/>
                    <a:pt x="513" y="398"/>
                    <a:pt x="503" y="396"/>
                  </a:cubicBezTo>
                  <a:cubicBezTo>
                    <a:pt x="491" y="394"/>
                    <a:pt x="479" y="393"/>
                    <a:pt x="467" y="390"/>
                  </a:cubicBezTo>
                  <a:cubicBezTo>
                    <a:pt x="455" y="387"/>
                    <a:pt x="431" y="378"/>
                    <a:pt x="431" y="378"/>
                  </a:cubicBezTo>
                  <a:cubicBezTo>
                    <a:pt x="412" y="407"/>
                    <a:pt x="406" y="443"/>
                    <a:pt x="377" y="462"/>
                  </a:cubicBezTo>
                  <a:cubicBezTo>
                    <a:pt x="366" y="496"/>
                    <a:pt x="364" y="501"/>
                    <a:pt x="329" y="492"/>
                  </a:cubicBezTo>
                  <a:cubicBezTo>
                    <a:pt x="289" y="452"/>
                    <a:pt x="257" y="394"/>
                    <a:pt x="257" y="336"/>
                  </a:cubicBezTo>
                  <a:close/>
                </a:path>
              </a:pathLst>
            </a:custGeom>
            <a:solidFill>
              <a:schemeClr val="accent1">
                <a:lumMod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29" name="Freeform 14"/>
            <p:cNvSpPr/>
            <p:nvPr>
              <p:custDataLst>
                <p:tags r:id="rId44"/>
              </p:custDataLst>
            </p:nvPr>
          </p:nvSpPr>
          <p:spPr bwMode="auto">
            <a:xfrm>
              <a:off x="4056673" y="3071335"/>
              <a:ext cx="647582" cy="590866"/>
            </a:xfrm>
            <a:custGeom>
              <a:cxnLst>
                <a:cxn ang="0">
                  <a:pos x="14" y="348"/>
                </a:cxn>
                <a:cxn ang="0">
                  <a:pos x="116" y="342"/>
                </a:cxn>
                <a:cxn ang="0">
                  <a:pos x="176" y="360"/>
                </a:cxn>
                <a:cxn ang="0">
                  <a:pos x="254" y="264"/>
                </a:cxn>
                <a:cxn ang="0">
                  <a:pos x="302" y="270"/>
                </a:cxn>
                <a:cxn ang="0">
                  <a:pos x="308" y="288"/>
                </a:cxn>
                <a:cxn ang="0">
                  <a:pos x="284" y="372"/>
                </a:cxn>
                <a:cxn ang="0">
                  <a:pos x="290" y="390"/>
                </a:cxn>
                <a:cxn ang="0">
                  <a:pos x="302" y="408"/>
                </a:cxn>
                <a:cxn ang="0">
                  <a:pos x="284" y="420"/>
                </a:cxn>
                <a:cxn ang="0">
                  <a:pos x="266" y="438"/>
                </a:cxn>
                <a:cxn ang="0">
                  <a:pos x="278" y="468"/>
                </a:cxn>
                <a:cxn ang="0">
                  <a:pos x="314" y="438"/>
                </a:cxn>
                <a:cxn ang="0">
                  <a:pos x="344" y="414"/>
                </a:cxn>
                <a:cxn ang="0">
                  <a:pos x="380" y="372"/>
                </a:cxn>
                <a:cxn ang="0">
                  <a:pos x="440" y="336"/>
                </a:cxn>
                <a:cxn ang="0">
                  <a:pos x="476" y="288"/>
                </a:cxn>
                <a:cxn ang="0">
                  <a:pos x="512" y="258"/>
                </a:cxn>
                <a:cxn ang="0">
                  <a:pos x="530" y="222"/>
                </a:cxn>
                <a:cxn ang="0">
                  <a:pos x="494" y="84"/>
                </a:cxn>
                <a:cxn ang="0">
                  <a:pos x="464" y="54"/>
                </a:cxn>
                <a:cxn ang="0">
                  <a:pos x="422" y="30"/>
                </a:cxn>
                <a:cxn ang="0">
                  <a:pos x="374" y="0"/>
                </a:cxn>
                <a:cxn ang="0">
                  <a:pos x="356" y="6"/>
                </a:cxn>
                <a:cxn ang="0">
                  <a:pos x="344" y="42"/>
                </a:cxn>
                <a:cxn ang="0">
                  <a:pos x="308" y="54"/>
                </a:cxn>
                <a:cxn ang="0">
                  <a:pos x="212" y="120"/>
                </a:cxn>
                <a:cxn ang="0">
                  <a:pos x="152" y="186"/>
                </a:cxn>
                <a:cxn ang="0">
                  <a:pos x="98" y="156"/>
                </a:cxn>
                <a:cxn ang="0">
                  <a:pos x="86" y="222"/>
                </a:cxn>
                <a:cxn ang="0">
                  <a:pos x="32" y="252"/>
                </a:cxn>
                <a:cxn ang="0">
                  <a:pos x="8" y="330"/>
                </a:cxn>
                <a:cxn ang="0">
                  <a:pos x="2" y="348"/>
                </a:cxn>
                <a:cxn ang="0">
                  <a:pos x="14" y="348"/>
                </a:cxn>
              </a:cxnLst>
              <a:rect l="0" t="0" r="r" b="b"/>
              <a:pathLst>
                <a:path w="530" h="472">
                  <a:moveTo>
                    <a:pt x="14" y="348"/>
                  </a:moveTo>
                  <a:cubicBezTo>
                    <a:pt x="50" y="355"/>
                    <a:pt x="81" y="354"/>
                    <a:pt x="116" y="342"/>
                  </a:cubicBezTo>
                  <a:cubicBezTo>
                    <a:pt x="159" y="371"/>
                    <a:pt x="138" y="369"/>
                    <a:pt x="176" y="360"/>
                  </a:cubicBezTo>
                  <a:cubicBezTo>
                    <a:pt x="198" y="328"/>
                    <a:pt x="216" y="277"/>
                    <a:pt x="254" y="264"/>
                  </a:cubicBezTo>
                  <a:cubicBezTo>
                    <a:pt x="270" y="266"/>
                    <a:pt x="287" y="263"/>
                    <a:pt x="302" y="270"/>
                  </a:cubicBezTo>
                  <a:cubicBezTo>
                    <a:pt x="308" y="273"/>
                    <a:pt x="308" y="282"/>
                    <a:pt x="308" y="288"/>
                  </a:cubicBezTo>
                  <a:cubicBezTo>
                    <a:pt x="308" y="331"/>
                    <a:pt x="295" y="338"/>
                    <a:pt x="284" y="372"/>
                  </a:cubicBezTo>
                  <a:cubicBezTo>
                    <a:pt x="286" y="378"/>
                    <a:pt x="287" y="384"/>
                    <a:pt x="290" y="390"/>
                  </a:cubicBezTo>
                  <a:cubicBezTo>
                    <a:pt x="293" y="396"/>
                    <a:pt x="303" y="401"/>
                    <a:pt x="302" y="408"/>
                  </a:cubicBezTo>
                  <a:cubicBezTo>
                    <a:pt x="301" y="415"/>
                    <a:pt x="290" y="415"/>
                    <a:pt x="284" y="420"/>
                  </a:cubicBezTo>
                  <a:cubicBezTo>
                    <a:pt x="277" y="425"/>
                    <a:pt x="272" y="432"/>
                    <a:pt x="266" y="438"/>
                  </a:cubicBezTo>
                  <a:cubicBezTo>
                    <a:pt x="264" y="445"/>
                    <a:pt x="248" y="473"/>
                    <a:pt x="278" y="468"/>
                  </a:cubicBezTo>
                  <a:cubicBezTo>
                    <a:pt x="293" y="465"/>
                    <a:pt x="301" y="447"/>
                    <a:pt x="314" y="438"/>
                  </a:cubicBezTo>
                  <a:cubicBezTo>
                    <a:pt x="327" y="400"/>
                    <a:pt x="308" y="438"/>
                    <a:pt x="344" y="414"/>
                  </a:cubicBezTo>
                  <a:cubicBezTo>
                    <a:pt x="370" y="397"/>
                    <a:pt x="343" y="384"/>
                    <a:pt x="380" y="372"/>
                  </a:cubicBezTo>
                  <a:cubicBezTo>
                    <a:pt x="401" y="351"/>
                    <a:pt x="412" y="343"/>
                    <a:pt x="440" y="336"/>
                  </a:cubicBezTo>
                  <a:cubicBezTo>
                    <a:pt x="464" y="320"/>
                    <a:pt x="462" y="309"/>
                    <a:pt x="476" y="288"/>
                  </a:cubicBezTo>
                  <a:cubicBezTo>
                    <a:pt x="485" y="274"/>
                    <a:pt x="499" y="267"/>
                    <a:pt x="512" y="258"/>
                  </a:cubicBezTo>
                  <a:cubicBezTo>
                    <a:pt x="518" y="249"/>
                    <a:pt x="530" y="234"/>
                    <a:pt x="530" y="222"/>
                  </a:cubicBezTo>
                  <a:cubicBezTo>
                    <a:pt x="530" y="191"/>
                    <a:pt x="507" y="118"/>
                    <a:pt x="494" y="84"/>
                  </a:cubicBezTo>
                  <a:cubicBezTo>
                    <a:pt x="487" y="66"/>
                    <a:pt x="479" y="64"/>
                    <a:pt x="464" y="54"/>
                  </a:cubicBezTo>
                  <a:cubicBezTo>
                    <a:pt x="456" y="29"/>
                    <a:pt x="448" y="21"/>
                    <a:pt x="422" y="30"/>
                  </a:cubicBezTo>
                  <a:cubicBezTo>
                    <a:pt x="399" y="22"/>
                    <a:pt x="397" y="8"/>
                    <a:pt x="374" y="0"/>
                  </a:cubicBezTo>
                  <a:cubicBezTo>
                    <a:pt x="368" y="2"/>
                    <a:pt x="360" y="1"/>
                    <a:pt x="356" y="6"/>
                  </a:cubicBezTo>
                  <a:cubicBezTo>
                    <a:pt x="349" y="16"/>
                    <a:pt x="356" y="38"/>
                    <a:pt x="344" y="42"/>
                  </a:cubicBezTo>
                  <a:cubicBezTo>
                    <a:pt x="332" y="46"/>
                    <a:pt x="308" y="54"/>
                    <a:pt x="308" y="54"/>
                  </a:cubicBezTo>
                  <a:cubicBezTo>
                    <a:pt x="284" y="90"/>
                    <a:pt x="247" y="99"/>
                    <a:pt x="212" y="120"/>
                  </a:cubicBezTo>
                  <a:cubicBezTo>
                    <a:pt x="196" y="144"/>
                    <a:pt x="176" y="170"/>
                    <a:pt x="152" y="186"/>
                  </a:cubicBezTo>
                  <a:cubicBezTo>
                    <a:pt x="132" y="179"/>
                    <a:pt x="98" y="156"/>
                    <a:pt x="98" y="156"/>
                  </a:cubicBezTo>
                  <a:cubicBezTo>
                    <a:pt x="80" y="183"/>
                    <a:pt x="79" y="189"/>
                    <a:pt x="86" y="222"/>
                  </a:cubicBezTo>
                  <a:cubicBezTo>
                    <a:pt x="76" y="272"/>
                    <a:pt x="85" y="241"/>
                    <a:pt x="32" y="252"/>
                  </a:cubicBezTo>
                  <a:cubicBezTo>
                    <a:pt x="13" y="281"/>
                    <a:pt x="15" y="294"/>
                    <a:pt x="8" y="330"/>
                  </a:cubicBezTo>
                  <a:cubicBezTo>
                    <a:pt x="7" y="336"/>
                    <a:pt x="0" y="342"/>
                    <a:pt x="2" y="348"/>
                  </a:cubicBezTo>
                  <a:cubicBezTo>
                    <a:pt x="3" y="352"/>
                    <a:pt x="10" y="348"/>
                    <a:pt x="14" y="348"/>
                  </a:cubicBezTo>
                  <a:close/>
                </a:path>
              </a:pathLst>
            </a:custGeom>
            <a:solidFill>
              <a:schemeClr val="accent1">
                <a:lumMod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30" name="Freeform 15"/>
            <p:cNvSpPr/>
            <p:nvPr>
              <p:custDataLst>
                <p:tags r:id="rId45"/>
              </p:custDataLst>
            </p:nvPr>
          </p:nvSpPr>
          <p:spPr bwMode="auto">
            <a:xfrm>
              <a:off x="3656553" y="3201254"/>
              <a:ext cx="618658" cy="836468"/>
            </a:xfrm>
            <a:custGeom>
              <a:cxnLst>
                <a:cxn ang="0">
                  <a:pos x="8" y="305"/>
                </a:cxn>
                <a:cxn ang="0">
                  <a:pos x="56" y="215"/>
                </a:cxn>
                <a:cxn ang="0">
                  <a:pos x="44" y="161"/>
                </a:cxn>
                <a:cxn ang="0">
                  <a:pos x="62" y="119"/>
                </a:cxn>
                <a:cxn ang="0">
                  <a:pos x="92" y="71"/>
                </a:cxn>
                <a:cxn ang="0">
                  <a:pos x="110" y="77"/>
                </a:cxn>
                <a:cxn ang="0">
                  <a:pos x="122" y="113"/>
                </a:cxn>
                <a:cxn ang="0">
                  <a:pos x="218" y="77"/>
                </a:cxn>
                <a:cxn ang="0">
                  <a:pos x="272" y="29"/>
                </a:cxn>
                <a:cxn ang="0">
                  <a:pos x="320" y="29"/>
                </a:cxn>
                <a:cxn ang="0">
                  <a:pos x="326" y="53"/>
                </a:cxn>
                <a:cxn ang="0">
                  <a:pos x="338" y="71"/>
                </a:cxn>
                <a:cxn ang="0">
                  <a:pos x="386" y="149"/>
                </a:cxn>
                <a:cxn ang="0">
                  <a:pos x="452" y="191"/>
                </a:cxn>
                <a:cxn ang="0">
                  <a:pos x="494" y="233"/>
                </a:cxn>
                <a:cxn ang="0">
                  <a:pos x="464" y="257"/>
                </a:cxn>
                <a:cxn ang="0">
                  <a:pos x="422" y="323"/>
                </a:cxn>
                <a:cxn ang="0">
                  <a:pos x="380" y="329"/>
                </a:cxn>
                <a:cxn ang="0">
                  <a:pos x="332" y="359"/>
                </a:cxn>
                <a:cxn ang="0">
                  <a:pos x="344" y="395"/>
                </a:cxn>
                <a:cxn ang="0">
                  <a:pos x="350" y="413"/>
                </a:cxn>
                <a:cxn ang="0">
                  <a:pos x="308" y="449"/>
                </a:cxn>
                <a:cxn ang="0">
                  <a:pos x="302" y="467"/>
                </a:cxn>
                <a:cxn ang="0">
                  <a:pos x="242" y="491"/>
                </a:cxn>
                <a:cxn ang="0">
                  <a:pos x="200" y="545"/>
                </a:cxn>
                <a:cxn ang="0">
                  <a:pos x="158" y="671"/>
                </a:cxn>
                <a:cxn ang="0">
                  <a:pos x="38" y="605"/>
                </a:cxn>
                <a:cxn ang="0">
                  <a:pos x="14" y="485"/>
                </a:cxn>
                <a:cxn ang="0">
                  <a:pos x="20" y="329"/>
                </a:cxn>
                <a:cxn ang="0">
                  <a:pos x="8" y="305"/>
                </a:cxn>
              </a:cxnLst>
              <a:rect l="0" t="0" r="r" b="b"/>
              <a:pathLst>
                <a:path w="505" h="671">
                  <a:moveTo>
                    <a:pt x="8" y="305"/>
                  </a:moveTo>
                  <a:cubicBezTo>
                    <a:pt x="18" y="276"/>
                    <a:pt x="39" y="241"/>
                    <a:pt x="56" y="215"/>
                  </a:cubicBezTo>
                  <a:cubicBezTo>
                    <a:pt x="46" y="185"/>
                    <a:pt x="63" y="190"/>
                    <a:pt x="44" y="161"/>
                  </a:cubicBezTo>
                  <a:cubicBezTo>
                    <a:pt x="60" y="98"/>
                    <a:pt x="38" y="172"/>
                    <a:pt x="62" y="119"/>
                  </a:cubicBezTo>
                  <a:cubicBezTo>
                    <a:pt x="83" y="72"/>
                    <a:pt x="60" y="93"/>
                    <a:pt x="92" y="71"/>
                  </a:cubicBezTo>
                  <a:cubicBezTo>
                    <a:pt x="98" y="73"/>
                    <a:pt x="106" y="72"/>
                    <a:pt x="110" y="77"/>
                  </a:cubicBezTo>
                  <a:cubicBezTo>
                    <a:pt x="117" y="87"/>
                    <a:pt x="122" y="113"/>
                    <a:pt x="122" y="113"/>
                  </a:cubicBezTo>
                  <a:cubicBezTo>
                    <a:pt x="162" y="103"/>
                    <a:pt x="175" y="84"/>
                    <a:pt x="218" y="77"/>
                  </a:cubicBezTo>
                  <a:cubicBezTo>
                    <a:pt x="251" y="44"/>
                    <a:pt x="222" y="39"/>
                    <a:pt x="272" y="29"/>
                  </a:cubicBezTo>
                  <a:cubicBezTo>
                    <a:pt x="299" y="11"/>
                    <a:pt x="300" y="0"/>
                    <a:pt x="320" y="29"/>
                  </a:cubicBezTo>
                  <a:cubicBezTo>
                    <a:pt x="322" y="37"/>
                    <a:pt x="323" y="45"/>
                    <a:pt x="326" y="53"/>
                  </a:cubicBezTo>
                  <a:cubicBezTo>
                    <a:pt x="329" y="60"/>
                    <a:pt x="335" y="64"/>
                    <a:pt x="338" y="71"/>
                  </a:cubicBezTo>
                  <a:cubicBezTo>
                    <a:pt x="352" y="108"/>
                    <a:pt x="352" y="126"/>
                    <a:pt x="386" y="149"/>
                  </a:cubicBezTo>
                  <a:cubicBezTo>
                    <a:pt x="403" y="174"/>
                    <a:pt x="428" y="175"/>
                    <a:pt x="452" y="191"/>
                  </a:cubicBezTo>
                  <a:cubicBezTo>
                    <a:pt x="466" y="213"/>
                    <a:pt x="480" y="211"/>
                    <a:pt x="494" y="233"/>
                  </a:cubicBezTo>
                  <a:cubicBezTo>
                    <a:pt x="460" y="285"/>
                    <a:pt x="505" y="224"/>
                    <a:pt x="464" y="257"/>
                  </a:cubicBezTo>
                  <a:cubicBezTo>
                    <a:pt x="441" y="276"/>
                    <a:pt x="455" y="313"/>
                    <a:pt x="422" y="323"/>
                  </a:cubicBezTo>
                  <a:cubicBezTo>
                    <a:pt x="408" y="327"/>
                    <a:pt x="394" y="327"/>
                    <a:pt x="380" y="329"/>
                  </a:cubicBezTo>
                  <a:cubicBezTo>
                    <a:pt x="337" y="343"/>
                    <a:pt x="351" y="330"/>
                    <a:pt x="332" y="359"/>
                  </a:cubicBezTo>
                  <a:cubicBezTo>
                    <a:pt x="336" y="371"/>
                    <a:pt x="340" y="383"/>
                    <a:pt x="344" y="395"/>
                  </a:cubicBezTo>
                  <a:cubicBezTo>
                    <a:pt x="346" y="401"/>
                    <a:pt x="350" y="413"/>
                    <a:pt x="350" y="413"/>
                  </a:cubicBezTo>
                  <a:cubicBezTo>
                    <a:pt x="342" y="438"/>
                    <a:pt x="329" y="435"/>
                    <a:pt x="308" y="449"/>
                  </a:cubicBezTo>
                  <a:cubicBezTo>
                    <a:pt x="306" y="455"/>
                    <a:pt x="307" y="463"/>
                    <a:pt x="302" y="467"/>
                  </a:cubicBezTo>
                  <a:cubicBezTo>
                    <a:pt x="293" y="474"/>
                    <a:pt x="257" y="481"/>
                    <a:pt x="242" y="491"/>
                  </a:cubicBezTo>
                  <a:cubicBezTo>
                    <a:pt x="226" y="538"/>
                    <a:pt x="241" y="520"/>
                    <a:pt x="200" y="545"/>
                  </a:cubicBezTo>
                  <a:cubicBezTo>
                    <a:pt x="173" y="586"/>
                    <a:pt x="219" y="651"/>
                    <a:pt x="158" y="671"/>
                  </a:cubicBezTo>
                  <a:cubicBezTo>
                    <a:pt x="100" y="659"/>
                    <a:pt x="83" y="635"/>
                    <a:pt x="38" y="605"/>
                  </a:cubicBezTo>
                  <a:cubicBezTo>
                    <a:pt x="0" y="549"/>
                    <a:pt x="7" y="587"/>
                    <a:pt x="14" y="485"/>
                  </a:cubicBezTo>
                  <a:cubicBezTo>
                    <a:pt x="10" y="431"/>
                    <a:pt x="3" y="381"/>
                    <a:pt x="20" y="329"/>
                  </a:cubicBezTo>
                  <a:cubicBezTo>
                    <a:pt x="13" y="296"/>
                    <a:pt x="21" y="292"/>
                    <a:pt x="8" y="305"/>
                  </a:cubicBezTo>
                  <a:close/>
                </a:path>
              </a:pathLst>
            </a:custGeom>
            <a:solidFill>
              <a:schemeClr val="tx2">
                <a:lumMod val="75000"/>
                <a:lumOff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31" name="Freeform 16"/>
            <p:cNvSpPr/>
            <p:nvPr>
              <p:custDataLst>
                <p:tags r:id="rId46"/>
              </p:custDataLst>
            </p:nvPr>
          </p:nvSpPr>
          <p:spPr bwMode="auto">
            <a:xfrm>
              <a:off x="3438008" y="3998567"/>
              <a:ext cx="612231" cy="560611"/>
            </a:xfrm>
            <a:custGeom>
              <a:cxnLst>
                <a:cxn ang="0">
                  <a:pos x="216" y="0"/>
                </a:cxn>
                <a:cxn ang="0">
                  <a:pos x="306" y="6"/>
                </a:cxn>
                <a:cxn ang="0">
                  <a:pos x="390" y="18"/>
                </a:cxn>
                <a:cxn ang="0">
                  <a:pos x="402" y="54"/>
                </a:cxn>
                <a:cxn ang="0">
                  <a:pos x="396" y="114"/>
                </a:cxn>
                <a:cxn ang="0">
                  <a:pos x="438" y="144"/>
                </a:cxn>
                <a:cxn ang="0">
                  <a:pos x="474" y="156"/>
                </a:cxn>
                <a:cxn ang="0">
                  <a:pos x="492" y="210"/>
                </a:cxn>
                <a:cxn ang="0">
                  <a:pos x="450" y="204"/>
                </a:cxn>
                <a:cxn ang="0">
                  <a:pos x="408" y="246"/>
                </a:cxn>
                <a:cxn ang="0">
                  <a:pos x="396" y="282"/>
                </a:cxn>
                <a:cxn ang="0">
                  <a:pos x="390" y="300"/>
                </a:cxn>
                <a:cxn ang="0">
                  <a:pos x="414" y="324"/>
                </a:cxn>
                <a:cxn ang="0">
                  <a:pos x="450" y="342"/>
                </a:cxn>
                <a:cxn ang="0">
                  <a:pos x="378" y="450"/>
                </a:cxn>
                <a:cxn ang="0">
                  <a:pos x="294" y="420"/>
                </a:cxn>
                <a:cxn ang="0">
                  <a:pos x="138" y="390"/>
                </a:cxn>
                <a:cxn ang="0">
                  <a:pos x="72" y="336"/>
                </a:cxn>
                <a:cxn ang="0">
                  <a:pos x="54" y="282"/>
                </a:cxn>
                <a:cxn ang="0">
                  <a:pos x="30" y="246"/>
                </a:cxn>
                <a:cxn ang="0">
                  <a:pos x="18" y="228"/>
                </a:cxn>
                <a:cxn ang="0">
                  <a:pos x="0" y="156"/>
                </a:cxn>
                <a:cxn ang="0">
                  <a:pos x="66" y="126"/>
                </a:cxn>
                <a:cxn ang="0">
                  <a:pos x="138" y="96"/>
                </a:cxn>
                <a:cxn ang="0">
                  <a:pos x="174" y="66"/>
                </a:cxn>
                <a:cxn ang="0">
                  <a:pos x="216" y="0"/>
                </a:cxn>
              </a:cxnLst>
              <a:rect l="0" t="0" r="r" b="b"/>
              <a:pathLst>
                <a:path w="502" h="450">
                  <a:moveTo>
                    <a:pt x="216" y="0"/>
                  </a:moveTo>
                  <a:cubicBezTo>
                    <a:pt x="239" y="8"/>
                    <a:pt x="282" y="3"/>
                    <a:pt x="306" y="6"/>
                  </a:cubicBezTo>
                  <a:cubicBezTo>
                    <a:pt x="339" y="28"/>
                    <a:pt x="345" y="24"/>
                    <a:pt x="390" y="18"/>
                  </a:cubicBezTo>
                  <a:cubicBezTo>
                    <a:pt x="437" y="26"/>
                    <a:pt x="442" y="28"/>
                    <a:pt x="402" y="54"/>
                  </a:cubicBezTo>
                  <a:cubicBezTo>
                    <a:pt x="381" y="85"/>
                    <a:pt x="349" y="83"/>
                    <a:pt x="396" y="114"/>
                  </a:cubicBezTo>
                  <a:cubicBezTo>
                    <a:pt x="406" y="144"/>
                    <a:pt x="396" y="130"/>
                    <a:pt x="438" y="144"/>
                  </a:cubicBezTo>
                  <a:cubicBezTo>
                    <a:pt x="450" y="148"/>
                    <a:pt x="474" y="156"/>
                    <a:pt x="474" y="156"/>
                  </a:cubicBezTo>
                  <a:cubicBezTo>
                    <a:pt x="502" y="197"/>
                    <a:pt x="503" y="178"/>
                    <a:pt x="492" y="210"/>
                  </a:cubicBezTo>
                  <a:cubicBezTo>
                    <a:pt x="478" y="208"/>
                    <a:pt x="464" y="203"/>
                    <a:pt x="450" y="204"/>
                  </a:cubicBezTo>
                  <a:cubicBezTo>
                    <a:pt x="434" y="206"/>
                    <a:pt x="426" y="234"/>
                    <a:pt x="408" y="246"/>
                  </a:cubicBezTo>
                  <a:cubicBezTo>
                    <a:pt x="404" y="258"/>
                    <a:pt x="400" y="270"/>
                    <a:pt x="396" y="282"/>
                  </a:cubicBezTo>
                  <a:cubicBezTo>
                    <a:pt x="394" y="288"/>
                    <a:pt x="390" y="300"/>
                    <a:pt x="390" y="300"/>
                  </a:cubicBezTo>
                  <a:cubicBezTo>
                    <a:pt x="429" y="313"/>
                    <a:pt x="391" y="295"/>
                    <a:pt x="414" y="324"/>
                  </a:cubicBezTo>
                  <a:cubicBezTo>
                    <a:pt x="422" y="335"/>
                    <a:pt x="438" y="338"/>
                    <a:pt x="450" y="342"/>
                  </a:cubicBezTo>
                  <a:cubicBezTo>
                    <a:pt x="489" y="401"/>
                    <a:pt x="425" y="434"/>
                    <a:pt x="378" y="450"/>
                  </a:cubicBezTo>
                  <a:cubicBezTo>
                    <a:pt x="346" y="444"/>
                    <a:pt x="324" y="428"/>
                    <a:pt x="294" y="420"/>
                  </a:cubicBezTo>
                  <a:cubicBezTo>
                    <a:pt x="243" y="407"/>
                    <a:pt x="190" y="397"/>
                    <a:pt x="138" y="390"/>
                  </a:cubicBezTo>
                  <a:cubicBezTo>
                    <a:pt x="106" y="379"/>
                    <a:pt x="95" y="359"/>
                    <a:pt x="72" y="336"/>
                  </a:cubicBezTo>
                  <a:cubicBezTo>
                    <a:pt x="66" y="318"/>
                    <a:pt x="65" y="298"/>
                    <a:pt x="54" y="282"/>
                  </a:cubicBezTo>
                  <a:cubicBezTo>
                    <a:pt x="46" y="270"/>
                    <a:pt x="38" y="258"/>
                    <a:pt x="30" y="246"/>
                  </a:cubicBezTo>
                  <a:cubicBezTo>
                    <a:pt x="26" y="240"/>
                    <a:pt x="18" y="228"/>
                    <a:pt x="18" y="228"/>
                  </a:cubicBezTo>
                  <a:cubicBezTo>
                    <a:pt x="13" y="203"/>
                    <a:pt x="6" y="180"/>
                    <a:pt x="0" y="156"/>
                  </a:cubicBezTo>
                  <a:cubicBezTo>
                    <a:pt x="24" y="132"/>
                    <a:pt x="33" y="135"/>
                    <a:pt x="66" y="126"/>
                  </a:cubicBezTo>
                  <a:cubicBezTo>
                    <a:pt x="94" y="118"/>
                    <a:pt x="111" y="105"/>
                    <a:pt x="138" y="96"/>
                  </a:cubicBezTo>
                  <a:cubicBezTo>
                    <a:pt x="149" y="85"/>
                    <a:pt x="166" y="79"/>
                    <a:pt x="174" y="66"/>
                  </a:cubicBezTo>
                  <a:cubicBezTo>
                    <a:pt x="198" y="27"/>
                    <a:pt x="173" y="28"/>
                    <a:pt x="216" y="0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32" name="Freeform 17"/>
            <p:cNvSpPr/>
            <p:nvPr>
              <p:custDataLst>
                <p:tags r:id="rId47"/>
              </p:custDataLst>
            </p:nvPr>
          </p:nvSpPr>
          <p:spPr bwMode="auto">
            <a:xfrm>
              <a:off x="3399448" y="3512710"/>
              <a:ext cx="387263" cy="717226"/>
            </a:xfrm>
            <a:custGeom>
              <a:cxnLst>
                <a:cxn ang="0">
                  <a:pos x="42" y="150"/>
                </a:cxn>
                <a:cxn ang="0">
                  <a:pos x="78" y="132"/>
                </a:cxn>
                <a:cxn ang="0">
                  <a:pos x="96" y="96"/>
                </a:cxn>
                <a:cxn ang="0">
                  <a:pos x="150" y="66"/>
                </a:cxn>
                <a:cxn ang="0">
                  <a:pos x="162" y="48"/>
                </a:cxn>
                <a:cxn ang="0">
                  <a:pos x="198" y="36"/>
                </a:cxn>
                <a:cxn ang="0">
                  <a:pos x="234" y="12"/>
                </a:cxn>
                <a:cxn ang="0">
                  <a:pos x="270" y="0"/>
                </a:cxn>
                <a:cxn ang="0">
                  <a:pos x="306" y="24"/>
                </a:cxn>
                <a:cxn ang="0">
                  <a:pos x="282" y="60"/>
                </a:cxn>
                <a:cxn ang="0">
                  <a:pos x="318" y="114"/>
                </a:cxn>
                <a:cxn ang="0">
                  <a:pos x="312" y="132"/>
                </a:cxn>
                <a:cxn ang="0">
                  <a:pos x="276" y="144"/>
                </a:cxn>
                <a:cxn ang="0">
                  <a:pos x="246" y="198"/>
                </a:cxn>
                <a:cxn ang="0">
                  <a:pos x="294" y="246"/>
                </a:cxn>
                <a:cxn ang="0">
                  <a:pos x="288" y="312"/>
                </a:cxn>
                <a:cxn ang="0">
                  <a:pos x="270" y="324"/>
                </a:cxn>
                <a:cxn ang="0">
                  <a:pos x="264" y="342"/>
                </a:cxn>
                <a:cxn ang="0">
                  <a:pos x="306" y="390"/>
                </a:cxn>
                <a:cxn ang="0">
                  <a:pos x="246" y="462"/>
                </a:cxn>
                <a:cxn ang="0">
                  <a:pos x="126" y="522"/>
                </a:cxn>
                <a:cxn ang="0">
                  <a:pos x="60" y="576"/>
                </a:cxn>
                <a:cxn ang="0">
                  <a:pos x="12" y="474"/>
                </a:cxn>
                <a:cxn ang="0">
                  <a:pos x="12" y="306"/>
                </a:cxn>
                <a:cxn ang="0">
                  <a:pos x="0" y="258"/>
                </a:cxn>
                <a:cxn ang="0">
                  <a:pos x="18" y="192"/>
                </a:cxn>
                <a:cxn ang="0">
                  <a:pos x="42" y="150"/>
                </a:cxn>
              </a:cxnLst>
              <a:rect l="0" t="0" r="r" b="b"/>
              <a:pathLst>
                <a:path w="318" h="576">
                  <a:moveTo>
                    <a:pt x="42" y="150"/>
                  </a:moveTo>
                  <a:cubicBezTo>
                    <a:pt x="53" y="143"/>
                    <a:pt x="69" y="141"/>
                    <a:pt x="78" y="132"/>
                  </a:cubicBezTo>
                  <a:cubicBezTo>
                    <a:pt x="112" y="98"/>
                    <a:pt x="51" y="129"/>
                    <a:pt x="96" y="96"/>
                  </a:cubicBezTo>
                  <a:cubicBezTo>
                    <a:pt x="112" y="84"/>
                    <a:pt x="133" y="77"/>
                    <a:pt x="150" y="66"/>
                  </a:cubicBezTo>
                  <a:cubicBezTo>
                    <a:pt x="154" y="60"/>
                    <a:pt x="156" y="52"/>
                    <a:pt x="162" y="48"/>
                  </a:cubicBezTo>
                  <a:cubicBezTo>
                    <a:pt x="173" y="41"/>
                    <a:pt x="187" y="43"/>
                    <a:pt x="198" y="36"/>
                  </a:cubicBezTo>
                  <a:cubicBezTo>
                    <a:pt x="210" y="28"/>
                    <a:pt x="222" y="20"/>
                    <a:pt x="234" y="12"/>
                  </a:cubicBezTo>
                  <a:cubicBezTo>
                    <a:pt x="245" y="5"/>
                    <a:pt x="270" y="0"/>
                    <a:pt x="270" y="0"/>
                  </a:cubicBezTo>
                  <a:cubicBezTo>
                    <a:pt x="277" y="2"/>
                    <a:pt x="310" y="4"/>
                    <a:pt x="306" y="24"/>
                  </a:cubicBezTo>
                  <a:cubicBezTo>
                    <a:pt x="303" y="38"/>
                    <a:pt x="282" y="60"/>
                    <a:pt x="282" y="60"/>
                  </a:cubicBezTo>
                  <a:cubicBezTo>
                    <a:pt x="295" y="80"/>
                    <a:pt x="310" y="91"/>
                    <a:pt x="318" y="114"/>
                  </a:cubicBezTo>
                  <a:cubicBezTo>
                    <a:pt x="316" y="120"/>
                    <a:pt x="317" y="128"/>
                    <a:pt x="312" y="132"/>
                  </a:cubicBezTo>
                  <a:cubicBezTo>
                    <a:pt x="302" y="139"/>
                    <a:pt x="276" y="144"/>
                    <a:pt x="276" y="144"/>
                  </a:cubicBezTo>
                  <a:cubicBezTo>
                    <a:pt x="248" y="185"/>
                    <a:pt x="257" y="166"/>
                    <a:pt x="246" y="198"/>
                  </a:cubicBezTo>
                  <a:cubicBezTo>
                    <a:pt x="263" y="215"/>
                    <a:pt x="280" y="226"/>
                    <a:pt x="294" y="246"/>
                  </a:cubicBezTo>
                  <a:cubicBezTo>
                    <a:pt x="292" y="268"/>
                    <a:pt x="294" y="291"/>
                    <a:pt x="288" y="312"/>
                  </a:cubicBezTo>
                  <a:cubicBezTo>
                    <a:pt x="286" y="319"/>
                    <a:pt x="275" y="318"/>
                    <a:pt x="270" y="324"/>
                  </a:cubicBezTo>
                  <a:cubicBezTo>
                    <a:pt x="266" y="329"/>
                    <a:pt x="266" y="336"/>
                    <a:pt x="264" y="342"/>
                  </a:cubicBezTo>
                  <a:cubicBezTo>
                    <a:pt x="277" y="362"/>
                    <a:pt x="293" y="370"/>
                    <a:pt x="306" y="390"/>
                  </a:cubicBezTo>
                  <a:cubicBezTo>
                    <a:pt x="293" y="429"/>
                    <a:pt x="287" y="448"/>
                    <a:pt x="246" y="462"/>
                  </a:cubicBezTo>
                  <a:cubicBezTo>
                    <a:pt x="212" y="514"/>
                    <a:pt x="192" y="515"/>
                    <a:pt x="126" y="522"/>
                  </a:cubicBezTo>
                  <a:cubicBezTo>
                    <a:pt x="96" y="542"/>
                    <a:pt x="87" y="558"/>
                    <a:pt x="60" y="576"/>
                  </a:cubicBezTo>
                  <a:cubicBezTo>
                    <a:pt x="16" y="561"/>
                    <a:pt x="25" y="513"/>
                    <a:pt x="12" y="474"/>
                  </a:cubicBezTo>
                  <a:cubicBezTo>
                    <a:pt x="18" y="397"/>
                    <a:pt x="23" y="390"/>
                    <a:pt x="12" y="306"/>
                  </a:cubicBezTo>
                  <a:cubicBezTo>
                    <a:pt x="10" y="290"/>
                    <a:pt x="0" y="258"/>
                    <a:pt x="0" y="258"/>
                  </a:cubicBezTo>
                  <a:cubicBezTo>
                    <a:pt x="2" y="246"/>
                    <a:pt x="10" y="200"/>
                    <a:pt x="18" y="192"/>
                  </a:cubicBezTo>
                  <a:cubicBezTo>
                    <a:pt x="27" y="183"/>
                    <a:pt x="56" y="164"/>
                    <a:pt x="42" y="15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33" name="Freeform 18"/>
            <p:cNvSpPr/>
            <p:nvPr>
              <p:custDataLst>
                <p:tags r:id="rId48"/>
              </p:custDataLst>
            </p:nvPr>
          </p:nvSpPr>
          <p:spPr bwMode="auto">
            <a:xfrm>
              <a:off x="2841852" y="3674664"/>
              <a:ext cx="551169" cy="473405"/>
            </a:xfrm>
            <a:custGeom>
              <a:cxnLst>
                <a:cxn ang="0">
                  <a:pos x="450" y="99"/>
                </a:cxn>
                <a:cxn ang="0">
                  <a:pos x="396" y="135"/>
                </a:cxn>
                <a:cxn ang="0">
                  <a:pos x="216" y="93"/>
                </a:cxn>
                <a:cxn ang="0">
                  <a:pos x="234" y="45"/>
                </a:cxn>
                <a:cxn ang="0">
                  <a:pos x="174" y="9"/>
                </a:cxn>
                <a:cxn ang="0">
                  <a:pos x="138" y="57"/>
                </a:cxn>
                <a:cxn ang="0">
                  <a:pos x="114" y="159"/>
                </a:cxn>
                <a:cxn ang="0">
                  <a:pos x="48" y="165"/>
                </a:cxn>
                <a:cxn ang="0">
                  <a:pos x="0" y="207"/>
                </a:cxn>
                <a:cxn ang="0">
                  <a:pos x="66" y="291"/>
                </a:cxn>
                <a:cxn ang="0">
                  <a:pos x="132" y="363"/>
                </a:cxn>
                <a:cxn ang="0">
                  <a:pos x="168" y="375"/>
                </a:cxn>
                <a:cxn ang="0">
                  <a:pos x="186" y="381"/>
                </a:cxn>
                <a:cxn ang="0">
                  <a:pos x="324" y="357"/>
                </a:cxn>
                <a:cxn ang="0">
                  <a:pos x="372" y="321"/>
                </a:cxn>
                <a:cxn ang="0">
                  <a:pos x="408" y="243"/>
                </a:cxn>
                <a:cxn ang="0">
                  <a:pos x="450" y="99"/>
                </a:cxn>
              </a:cxnLst>
              <a:rect l="0" t="0" r="r" b="b"/>
              <a:pathLst>
                <a:path w="450" h="381">
                  <a:moveTo>
                    <a:pt x="450" y="99"/>
                  </a:moveTo>
                  <a:cubicBezTo>
                    <a:pt x="432" y="117"/>
                    <a:pt x="420" y="127"/>
                    <a:pt x="396" y="135"/>
                  </a:cubicBezTo>
                  <a:cubicBezTo>
                    <a:pt x="335" y="126"/>
                    <a:pt x="269" y="128"/>
                    <a:pt x="216" y="93"/>
                  </a:cubicBezTo>
                  <a:cubicBezTo>
                    <a:pt x="207" y="67"/>
                    <a:pt x="211" y="60"/>
                    <a:pt x="234" y="45"/>
                  </a:cubicBezTo>
                  <a:cubicBezTo>
                    <a:pt x="225" y="0"/>
                    <a:pt x="219" y="2"/>
                    <a:pt x="174" y="9"/>
                  </a:cubicBezTo>
                  <a:cubicBezTo>
                    <a:pt x="153" y="23"/>
                    <a:pt x="146" y="33"/>
                    <a:pt x="138" y="57"/>
                  </a:cubicBezTo>
                  <a:cubicBezTo>
                    <a:pt x="133" y="94"/>
                    <a:pt x="126" y="123"/>
                    <a:pt x="114" y="159"/>
                  </a:cubicBezTo>
                  <a:cubicBezTo>
                    <a:pt x="107" y="180"/>
                    <a:pt x="70" y="163"/>
                    <a:pt x="48" y="165"/>
                  </a:cubicBezTo>
                  <a:cubicBezTo>
                    <a:pt x="14" y="172"/>
                    <a:pt x="11" y="175"/>
                    <a:pt x="0" y="207"/>
                  </a:cubicBezTo>
                  <a:cubicBezTo>
                    <a:pt x="8" y="246"/>
                    <a:pt x="25" y="277"/>
                    <a:pt x="66" y="291"/>
                  </a:cubicBezTo>
                  <a:cubicBezTo>
                    <a:pt x="84" y="318"/>
                    <a:pt x="109" y="340"/>
                    <a:pt x="132" y="363"/>
                  </a:cubicBezTo>
                  <a:cubicBezTo>
                    <a:pt x="141" y="372"/>
                    <a:pt x="156" y="371"/>
                    <a:pt x="168" y="375"/>
                  </a:cubicBezTo>
                  <a:cubicBezTo>
                    <a:pt x="174" y="377"/>
                    <a:pt x="186" y="381"/>
                    <a:pt x="186" y="381"/>
                  </a:cubicBezTo>
                  <a:cubicBezTo>
                    <a:pt x="234" y="376"/>
                    <a:pt x="277" y="365"/>
                    <a:pt x="324" y="357"/>
                  </a:cubicBezTo>
                  <a:cubicBezTo>
                    <a:pt x="363" y="338"/>
                    <a:pt x="338" y="332"/>
                    <a:pt x="372" y="321"/>
                  </a:cubicBezTo>
                  <a:cubicBezTo>
                    <a:pt x="376" y="285"/>
                    <a:pt x="371" y="255"/>
                    <a:pt x="408" y="243"/>
                  </a:cubicBezTo>
                  <a:cubicBezTo>
                    <a:pt x="424" y="195"/>
                    <a:pt x="436" y="147"/>
                    <a:pt x="450" y="99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34" name="Freeform 19"/>
            <p:cNvSpPr/>
            <p:nvPr>
              <p:custDataLst>
                <p:tags r:id="rId49"/>
              </p:custDataLst>
            </p:nvPr>
          </p:nvSpPr>
          <p:spPr bwMode="auto">
            <a:xfrm>
              <a:off x="2930231" y="3655082"/>
              <a:ext cx="592948" cy="948590"/>
            </a:xfrm>
            <a:custGeom>
              <a:cxnLst>
                <a:cxn ang="0">
                  <a:pos x="222" y="306"/>
                </a:cxn>
                <a:cxn ang="0">
                  <a:pos x="168" y="246"/>
                </a:cxn>
                <a:cxn ang="0">
                  <a:pos x="204" y="156"/>
                </a:cxn>
                <a:cxn ang="0">
                  <a:pos x="282" y="156"/>
                </a:cxn>
                <a:cxn ang="0">
                  <a:pos x="360" y="42"/>
                </a:cxn>
                <a:cxn ang="0">
                  <a:pos x="408" y="12"/>
                </a:cxn>
                <a:cxn ang="0">
                  <a:pos x="444" y="0"/>
                </a:cxn>
                <a:cxn ang="0">
                  <a:pos x="444" y="84"/>
                </a:cxn>
                <a:cxn ang="0">
                  <a:pos x="420" y="120"/>
                </a:cxn>
                <a:cxn ang="0">
                  <a:pos x="426" y="150"/>
                </a:cxn>
                <a:cxn ang="0">
                  <a:pos x="438" y="186"/>
                </a:cxn>
                <a:cxn ang="0">
                  <a:pos x="432" y="210"/>
                </a:cxn>
                <a:cxn ang="0">
                  <a:pos x="420" y="246"/>
                </a:cxn>
                <a:cxn ang="0">
                  <a:pos x="444" y="318"/>
                </a:cxn>
                <a:cxn ang="0">
                  <a:pos x="438" y="342"/>
                </a:cxn>
                <a:cxn ang="0">
                  <a:pos x="426" y="378"/>
                </a:cxn>
                <a:cxn ang="0">
                  <a:pos x="444" y="450"/>
                </a:cxn>
                <a:cxn ang="0">
                  <a:pos x="486" y="564"/>
                </a:cxn>
                <a:cxn ang="0">
                  <a:pos x="480" y="582"/>
                </a:cxn>
                <a:cxn ang="0">
                  <a:pos x="462" y="594"/>
                </a:cxn>
                <a:cxn ang="0">
                  <a:pos x="420" y="666"/>
                </a:cxn>
                <a:cxn ang="0">
                  <a:pos x="348" y="762"/>
                </a:cxn>
                <a:cxn ang="0">
                  <a:pos x="216" y="720"/>
                </a:cxn>
                <a:cxn ang="0">
                  <a:pos x="210" y="702"/>
                </a:cxn>
                <a:cxn ang="0">
                  <a:pos x="126" y="678"/>
                </a:cxn>
                <a:cxn ang="0">
                  <a:pos x="102" y="666"/>
                </a:cxn>
                <a:cxn ang="0">
                  <a:pos x="66" y="654"/>
                </a:cxn>
                <a:cxn ang="0">
                  <a:pos x="126" y="474"/>
                </a:cxn>
                <a:cxn ang="0">
                  <a:pos x="210" y="372"/>
                </a:cxn>
                <a:cxn ang="0">
                  <a:pos x="222" y="306"/>
                </a:cxn>
              </a:cxnLst>
              <a:rect l="0" t="0" r="r" b="b"/>
              <a:pathLst>
                <a:path w="486" h="762">
                  <a:moveTo>
                    <a:pt x="222" y="306"/>
                  </a:moveTo>
                  <a:cubicBezTo>
                    <a:pt x="185" y="297"/>
                    <a:pt x="179" y="278"/>
                    <a:pt x="168" y="246"/>
                  </a:cubicBezTo>
                  <a:cubicBezTo>
                    <a:pt x="173" y="208"/>
                    <a:pt x="172" y="178"/>
                    <a:pt x="204" y="156"/>
                  </a:cubicBezTo>
                  <a:cubicBezTo>
                    <a:pt x="225" y="160"/>
                    <a:pt x="261" y="169"/>
                    <a:pt x="282" y="156"/>
                  </a:cubicBezTo>
                  <a:cubicBezTo>
                    <a:pt x="326" y="128"/>
                    <a:pt x="310" y="59"/>
                    <a:pt x="360" y="42"/>
                  </a:cubicBezTo>
                  <a:cubicBezTo>
                    <a:pt x="379" y="13"/>
                    <a:pt x="365" y="26"/>
                    <a:pt x="408" y="12"/>
                  </a:cubicBezTo>
                  <a:cubicBezTo>
                    <a:pt x="420" y="8"/>
                    <a:pt x="444" y="0"/>
                    <a:pt x="444" y="0"/>
                  </a:cubicBezTo>
                  <a:cubicBezTo>
                    <a:pt x="479" y="23"/>
                    <a:pt x="455" y="50"/>
                    <a:pt x="444" y="84"/>
                  </a:cubicBezTo>
                  <a:cubicBezTo>
                    <a:pt x="439" y="98"/>
                    <a:pt x="420" y="120"/>
                    <a:pt x="420" y="120"/>
                  </a:cubicBezTo>
                  <a:cubicBezTo>
                    <a:pt x="422" y="130"/>
                    <a:pt x="423" y="140"/>
                    <a:pt x="426" y="150"/>
                  </a:cubicBezTo>
                  <a:cubicBezTo>
                    <a:pt x="429" y="162"/>
                    <a:pt x="438" y="186"/>
                    <a:pt x="438" y="186"/>
                  </a:cubicBezTo>
                  <a:cubicBezTo>
                    <a:pt x="436" y="194"/>
                    <a:pt x="434" y="202"/>
                    <a:pt x="432" y="210"/>
                  </a:cubicBezTo>
                  <a:cubicBezTo>
                    <a:pt x="428" y="222"/>
                    <a:pt x="420" y="246"/>
                    <a:pt x="420" y="246"/>
                  </a:cubicBezTo>
                  <a:cubicBezTo>
                    <a:pt x="435" y="269"/>
                    <a:pt x="435" y="292"/>
                    <a:pt x="444" y="318"/>
                  </a:cubicBezTo>
                  <a:cubicBezTo>
                    <a:pt x="442" y="326"/>
                    <a:pt x="440" y="334"/>
                    <a:pt x="438" y="342"/>
                  </a:cubicBezTo>
                  <a:cubicBezTo>
                    <a:pt x="434" y="354"/>
                    <a:pt x="426" y="378"/>
                    <a:pt x="426" y="378"/>
                  </a:cubicBezTo>
                  <a:cubicBezTo>
                    <a:pt x="434" y="402"/>
                    <a:pt x="436" y="426"/>
                    <a:pt x="444" y="450"/>
                  </a:cubicBezTo>
                  <a:cubicBezTo>
                    <a:pt x="452" y="503"/>
                    <a:pt x="471" y="518"/>
                    <a:pt x="486" y="564"/>
                  </a:cubicBezTo>
                  <a:cubicBezTo>
                    <a:pt x="484" y="570"/>
                    <a:pt x="484" y="577"/>
                    <a:pt x="480" y="582"/>
                  </a:cubicBezTo>
                  <a:cubicBezTo>
                    <a:pt x="475" y="588"/>
                    <a:pt x="466" y="588"/>
                    <a:pt x="462" y="594"/>
                  </a:cubicBezTo>
                  <a:cubicBezTo>
                    <a:pt x="439" y="632"/>
                    <a:pt x="455" y="631"/>
                    <a:pt x="420" y="666"/>
                  </a:cubicBezTo>
                  <a:cubicBezTo>
                    <a:pt x="404" y="713"/>
                    <a:pt x="401" y="744"/>
                    <a:pt x="348" y="762"/>
                  </a:cubicBezTo>
                  <a:cubicBezTo>
                    <a:pt x="298" y="752"/>
                    <a:pt x="263" y="736"/>
                    <a:pt x="216" y="720"/>
                  </a:cubicBezTo>
                  <a:cubicBezTo>
                    <a:pt x="214" y="714"/>
                    <a:pt x="215" y="706"/>
                    <a:pt x="210" y="702"/>
                  </a:cubicBezTo>
                  <a:cubicBezTo>
                    <a:pt x="199" y="693"/>
                    <a:pt x="141" y="681"/>
                    <a:pt x="126" y="678"/>
                  </a:cubicBezTo>
                  <a:cubicBezTo>
                    <a:pt x="118" y="674"/>
                    <a:pt x="110" y="669"/>
                    <a:pt x="102" y="666"/>
                  </a:cubicBezTo>
                  <a:cubicBezTo>
                    <a:pt x="90" y="661"/>
                    <a:pt x="66" y="654"/>
                    <a:pt x="66" y="654"/>
                  </a:cubicBezTo>
                  <a:cubicBezTo>
                    <a:pt x="0" y="588"/>
                    <a:pt x="91" y="527"/>
                    <a:pt x="126" y="474"/>
                  </a:cubicBezTo>
                  <a:cubicBezTo>
                    <a:pt x="101" y="400"/>
                    <a:pt x="167" y="401"/>
                    <a:pt x="210" y="372"/>
                  </a:cubicBezTo>
                  <a:cubicBezTo>
                    <a:pt x="240" y="327"/>
                    <a:pt x="239" y="349"/>
                    <a:pt x="222" y="306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FFFFFF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35" name="Freeform 20"/>
            <p:cNvSpPr/>
            <p:nvPr>
              <p:custDataLst>
                <p:tags r:id="rId50"/>
              </p:custDataLst>
            </p:nvPr>
          </p:nvSpPr>
          <p:spPr bwMode="auto">
            <a:xfrm>
              <a:off x="1874489" y="3220832"/>
              <a:ext cx="1425325" cy="1263599"/>
            </a:xfrm>
            <a:custGeom>
              <a:cxnLst>
                <a:cxn ang="0">
                  <a:pos x="330" y="30"/>
                </a:cxn>
                <a:cxn ang="0">
                  <a:pos x="384" y="174"/>
                </a:cxn>
                <a:cxn ang="0">
                  <a:pos x="516" y="198"/>
                </a:cxn>
                <a:cxn ang="0">
                  <a:pos x="522" y="282"/>
                </a:cxn>
                <a:cxn ang="0">
                  <a:pos x="582" y="366"/>
                </a:cxn>
                <a:cxn ang="0">
                  <a:pos x="642" y="414"/>
                </a:cxn>
                <a:cxn ang="0">
                  <a:pos x="774" y="378"/>
                </a:cxn>
                <a:cxn ang="0">
                  <a:pos x="798" y="432"/>
                </a:cxn>
                <a:cxn ang="0">
                  <a:pos x="810" y="522"/>
                </a:cxn>
                <a:cxn ang="0">
                  <a:pos x="858" y="552"/>
                </a:cxn>
                <a:cxn ang="0">
                  <a:pos x="918" y="606"/>
                </a:cxn>
                <a:cxn ang="0">
                  <a:pos x="984" y="732"/>
                </a:cxn>
                <a:cxn ang="0">
                  <a:pos x="1002" y="708"/>
                </a:cxn>
                <a:cxn ang="0">
                  <a:pos x="1032" y="666"/>
                </a:cxn>
                <a:cxn ang="0">
                  <a:pos x="1092" y="612"/>
                </a:cxn>
                <a:cxn ang="0">
                  <a:pos x="1152" y="684"/>
                </a:cxn>
                <a:cxn ang="0">
                  <a:pos x="1032" y="750"/>
                </a:cxn>
                <a:cxn ang="0">
                  <a:pos x="972" y="912"/>
                </a:cxn>
                <a:cxn ang="0">
                  <a:pos x="924" y="978"/>
                </a:cxn>
                <a:cxn ang="0">
                  <a:pos x="852" y="966"/>
                </a:cxn>
                <a:cxn ang="0">
                  <a:pos x="828" y="900"/>
                </a:cxn>
                <a:cxn ang="0">
                  <a:pos x="762" y="882"/>
                </a:cxn>
                <a:cxn ang="0">
                  <a:pos x="732" y="822"/>
                </a:cxn>
                <a:cxn ang="0">
                  <a:pos x="678" y="840"/>
                </a:cxn>
                <a:cxn ang="0">
                  <a:pos x="624" y="924"/>
                </a:cxn>
                <a:cxn ang="0">
                  <a:pos x="522" y="738"/>
                </a:cxn>
                <a:cxn ang="0">
                  <a:pos x="420" y="558"/>
                </a:cxn>
                <a:cxn ang="0">
                  <a:pos x="312" y="504"/>
                </a:cxn>
                <a:cxn ang="0">
                  <a:pos x="186" y="444"/>
                </a:cxn>
                <a:cxn ang="0">
                  <a:pos x="18" y="306"/>
                </a:cxn>
                <a:cxn ang="0">
                  <a:pos x="108" y="96"/>
                </a:cxn>
                <a:cxn ang="0">
                  <a:pos x="228" y="0"/>
                </a:cxn>
              </a:cxnLst>
              <a:rect l="0" t="0" r="r" b="b"/>
              <a:pathLst>
                <a:path w="1168" h="1015">
                  <a:moveTo>
                    <a:pt x="228" y="0"/>
                  </a:moveTo>
                  <a:cubicBezTo>
                    <a:pt x="262" y="11"/>
                    <a:pt x="296" y="19"/>
                    <a:pt x="330" y="30"/>
                  </a:cubicBezTo>
                  <a:cubicBezTo>
                    <a:pt x="337" y="50"/>
                    <a:pt x="360" y="84"/>
                    <a:pt x="360" y="84"/>
                  </a:cubicBezTo>
                  <a:cubicBezTo>
                    <a:pt x="366" y="116"/>
                    <a:pt x="366" y="147"/>
                    <a:pt x="384" y="174"/>
                  </a:cubicBezTo>
                  <a:cubicBezTo>
                    <a:pt x="393" y="209"/>
                    <a:pt x="404" y="223"/>
                    <a:pt x="438" y="234"/>
                  </a:cubicBezTo>
                  <a:cubicBezTo>
                    <a:pt x="457" y="205"/>
                    <a:pt x="484" y="209"/>
                    <a:pt x="516" y="198"/>
                  </a:cubicBezTo>
                  <a:cubicBezTo>
                    <a:pt x="524" y="200"/>
                    <a:pt x="534" y="199"/>
                    <a:pt x="540" y="204"/>
                  </a:cubicBezTo>
                  <a:cubicBezTo>
                    <a:pt x="561" y="221"/>
                    <a:pt x="532" y="267"/>
                    <a:pt x="522" y="282"/>
                  </a:cubicBezTo>
                  <a:cubicBezTo>
                    <a:pt x="533" y="293"/>
                    <a:pt x="545" y="303"/>
                    <a:pt x="552" y="318"/>
                  </a:cubicBezTo>
                  <a:cubicBezTo>
                    <a:pt x="573" y="365"/>
                    <a:pt x="550" y="344"/>
                    <a:pt x="582" y="366"/>
                  </a:cubicBezTo>
                  <a:cubicBezTo>
                    <a:pt x="592" y="397"/>
                    <a:pt x="580" y="375"/>
                    <a:pt x="606" y="390"/>
                  </a:cubicBezTo>
                  <a:cubicBezTo>
                    <a:pt x="619" y="397"/>
                    <a:pt x="642" y="414"/>
                    <a:pt x="642" y="414"/>
                  </a:cubicBezTo>
                  <a:cubicBezTo>
                    <a:pt x="672" y="407"/>
                    <a:pt x="692" y="387"/>
                    <a:pt x="720" y="378"/>
                  </a:cubicBezTo>
                  <a:cubicBezTo>
                    <a:pt x="746" y="387"/>
                    <a:pt x="738" y="387"/>
                    <a:pt x="774" y="378"/>
                  </a:cubicBezTo>
                  <a:cubicBezTo>
                    <a:pt x="786" y="375"/>
                    <a:pt x="810" y="366"/>
                    <a:pt x="810" y="366"/>
                  </a:cubicBezTo>
                  <a:cubicBezTo>
                    <a:pt x="846" y="402"/>
                    <a:pt x="838" y="406"/>
                    <a:pt x="798" y="432"/>
                  </a:cubicBezTo>
                  <a:cubicBezTo>
                    <a:pt x="787" y="448"/>
                    <a:pt x="774" y="486"/>
                    <a:pt x="774" y="486"/>
                  </a:cubicBezTo>
                  <a:cubicBezTo>
                    <a:pt x="786" y="498"/>
                    <a:pt x="801" y="508"/>
                    <a:pt x="810" y="522"/>
                  </a:cubicBezTo>
                  <a:cubicBezTo>
                    <a:pt x="814" y="528"/>
                    <a:pt x="816" y="536"/>
                    <a:pt x="822" y="540"/>
                  </a:cubicBezTo>
                  <a:cubicBezTo>
                    <a:pt x="833" y="547"/>
                    <a:pt x="846" y="548"/>
                    <a:pt x="858" y="552"/>
                  </a:cubicBezTo>
                  <a:cubicBezTo>
                    <a:pt x="864" y="554"/>
                    <a:pt x="876" y="558"/>
                    <a:pt x="876" y="558"/>
                  </a:cubicBezTo>
                  <a:cubicBezTo>
                    <a:pt x="884" y="582"/>
                    <a:pt x="897" y="592"/>
                    <a:pt x="918" y="606"/>
                  </a:cubicBezTo>
                  <a:cubicBezTo>
                    <a:pt x="929" y="639"/>
                    <a:pt x="900" y="682"/>
                    <a:pt x="942" y="696"/>
                  </a:cubicBezTo>
                  <a:cubicBezTo>
                    <a:pt x="950" y="720"/>
                    <a:pt x="960" y="724"/>
                    <a:pt x="984" y="732"/>
                  </a:cubicBezTo>
                  <a:cubicBezTo>
                    <a:pt x="992" y="730"/>
                    <a:pt x="1003" y="733"/>
                    <a:pt x="1008" y="726"/>
                  </a:cubicBezTo>
                  <a:cubicBezTo>
                    <a:pt x="1012" y="721"/>
                    <a:pt x="998" y="712"/>
                    <a:pt x="1002" y="708"/>
                  </a:cubicBezTo>
                  <a:cubicBezTo>
                    <a:pt x="1011" y="699"/>
                    <a:pt x="1038" y="696"/>
                    <a:pt x="1038" y="696"/>
                  </a:cubicBezTo>
                  <a:cubicBezTo>
                    <a:pt x="1066" y="654"/>
                    <a:pt x="1044" y="700"/>
                    <a:pt x="1032" y="666"/>
                  </a:cubicBezTo>
                  <a:cubicBezTo>
                    <a:pt x="1023" y="641"/>
                    <a:pt x="1026" y="614"/>
                    <a:pt x="1020" y="588"/>
                  </a:cubicBezTo>
                  <a:cubicBezTo>
                    <a:pt x="1065" y="558"/>
                    <a:pt x="1055" y="601"/>
                    <a:pt x="1092" y="612"/>
                  </a:cubicBezTo>
                  <a:cubicBezTo>
                    <a:pt x="1111" y="618"/>
                    <a:pt x="1152" y="624"/>
                    <a:pt x="1152" y="624"/>
                  </a:cubicBezTo>
                  <a:cubicBezTo>
                    <a:pt x="1168" y="648"/>
                    <a:pt x="1161" y="658"/>
                    <a:pt x="1152" y="684"/>
                  </a:cubicBezTo>
                  <a:cubicBezTo>
                    <a:pt x="1164" y="731"/>
                    <a:pt x="1164" y="730"/>
                    <a:pt x="1116" y="738"/>
                  </a:cubicBezTo>
                  <a:cubicBezTo>
                    <a:pt x="1101" y="782"/>
                    <a:pt x="1067" y="762"/>
                    <a:pt x="1032" y="750"/>
                  </a:cubicBezTo>
                  <a:cubicBezTo>
                    <a:pt x="994" y="763"/>
                    <a:pt x="1003" y="778"/>
                    <a:pt x="1008" y="816"/>
                  </a:cubicBezTo>
                  <a:cubicBezTo>
                    <a:pt x="1001" y="865"/>
                    <a:pt x="999" y="871"/>
                    <a:pt x="972" y="912"/>
                  </a:cubicBezTo>
                  <a:cubicBezTo>
                    <a:pt x="965" y="923"/>
                    <a:pt x="971" y="941"/>
                    <a:pt x="960" y="948"/>
                  </a:cubicBezTo>
                  <a:cubicBezTo>
                    <a:pt x="935" y="965"/>
                    <a:pt x="947" y="955"/>
                    <a:pt x="924" y="978"/>
                  </a:cubicBezTo>
                  <a:cubicBezTo>
                    <a:pt x="912" y="1015"/>
                    <a:pt x="892" y="993"/>
                    <a:pt x="864" y="984"/>
                  </a:cubicBezTo>
                  <a:cubicBezTo>
                    <a:pt x="860" y="978"/>
                    <a:pt x="857" y="971"/>
                    <a:pt x="852" y="966"/>
                  </a:cubicBezTo>
                  <a:cubicBezTo>
                    <a:pt x="847" y="961"/>
                    <a:pt x="836" y="961"/>
                    <a:pt x="834" y="954"/>
                  </a:cubicBezTo>
                  <a:cubicBezTo>
                    <a:pt x="828" y="937"/>
                    <a:pt x="837" y="916"/>
                    <a:pt x="828" y="900"/>
                  </a:cubicBezTo>
                  <a:cubicBezTo>
                    <a:pt x="823" y="891"/>
                    <a:pt x="808" y="897"/>
                    <a:pt x="798" y="894"/>
                  </a:cubicBezTo>
                  <a:cubicBezTo>
                    <a:pt x="786" y="891"/>
                    <a:pt x="774" y="886"/>
                    <a:pt x="762" y="882"/>
                  </a:cubicBezTo>
                  <a:cubicBezTo>
                    <a:pt x="756" y="880"/>
                    <a:pt x="744" y="876"/>
                    <a:pt x="744" y="876"/>
                  </a:cubicBezTo>
                  <a:cubicBezTo>
                    <a:pt x="738" y="859"/>
                    <a:pt x="748" y="831"/>
                    <a:pt x="732" y="822"/>
                  </a:cubicBezTo>
                  <a:cubicBezTo>
                    <a:pt x="721" y="816"/>
                    <a:pt x="708" y="830"/>
                    <a:pt x="696" y="834"/>
                  </a:cubicBezTo>
                  <a:cubicBezTo>
                    <a:pt x="690" y="836"/>
                    <a:pt x="678" y="840"/>
                    <a:pt x="678" y="840"/>
                  </a:cubicBezTo>
                  <a:cubicBezTo>
                    <a:pt x="670" y="864"/>
                    <a:pt x="678" y="876"/>
                    <a:pt x="684" y="900"/>
                  </a:cubicBezTo>
                  <a:cubicBezTo>
                    <a:pt x="674" y="939"/>
                    <a:pt x="662" y="930"/>
                    <a:pt x="624" y="924"/>
                  </a:cubicBezTo>
                  <a:cubicBezTo>
                    <a:pt x="593" y="903"/>
                    <a:pt x="590" y="872"/>
                    <a:pt x="564" y="846"/>
                  </a:cubicBezTo>
                  <a:cubicBezTo>
                    <a:pt x="553" y="812"/>
                    <a:pt x="541" y="767"/>
                    <a:pt x="522" y="738"/>
                  </a:cubicBezTo>
                  <a:cubicBezTo>
                    <a:pt x="515" y="678"/>
                    <a:pt x="502" y="611"/>
                    <a:pt x="444" y="582"/>
                  </a:cubicBezTo>
                  <a:cubicBezTo>
                    <a:pt x="428" y="534"/>
                    <a:pt x="452" y="590"/>
                    <a:pt x="420" y="558"/>
                  </a:cubicBezTo>
                  <a:cubicBezTo>
                    <a:pt x="416" y="554"/>
                    <a:pt x="418" y="544"/>
                    <a:pt x="414" y="540"/>
                  </a:cubicBezTo>
                  <a:cubicBezTo>
                    <a:pt x="390" y="516"/>
                    <a:pt x="343" y="515"/>
                    <a:pt x="312" y="504"/>
                  </a:cubicBezTo>
                  <a:cubicBezTo>
                    <a:pt x="292" y="497"/>
                    <a:pt x="252" y="480"/>
                    <a:pt x="252" y="480"/>
                  </a:cubicBezTo>
                  <a:cubicBezTo>
                    <a:pt x="241" y="447"/>
                    <a:pt x="214" y="458"/>
                    <a:pt x="186" y="444"/>
                  </a:cubicBezTo>
                  <a:cubicBezTo>
                    <a:pt x="142" y="422"/>
                    <a:pt x="100" y="402"/>
                    <a:pt x="54" y="384"/>
                  </a:cubicBezTo>
                  <a:cubicBezTo>
                    <a:pt x="38" y="360"/>
                    <a:pt x="31" y="332"/>
                    <a:pt x="18" y="306"/>
                  </a:cubicBezTo>
                  <a:cubicBezTo>
                    <a:pt x="11" y="266"/>
                    <a:pt x="0" y="166"/>
                    <a:pt x="48" y="150"/>
                  </a:cubicBezTo>
                  <a:cubicBezTo>
                    <a:pt x="59" y="134"/>
                    <a:pt x="91" y="105"/>
                    <a:pt x="108" y="96"/>
                  </a:cubicBezTo>
                  <a:cubicBezTo>
                    <a:pt x="119" y="90"/>
                    <a:pt x="144" y="84"/>
                    <a:pt x="144" y="84"/>
                  </a:cubicBezTo>
                  <a:cubicBezTo>
                    <a:pt x="173" y="55"/>
                    <a:pt x="192" y="18"/>
                    <a:pt x="228" y="0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FFFFFF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36" name="Freeform 21"/>
            <p:cNvSpPr/>
            <p:nvPr>
              <p:custDataLst>
                <p:tags r:id="rId51"/>
              </p:custDataLst>
            </p:nvPr>
          </p:nvSpPr>
          <p:spPr bwMode="auto">
            <a:xfrm>
              <a:off x="3229110" y="4345612"/>
              <a:ext cx="814702" cy="532135"/>
            </a:xfrm>
            <a:custGeom>
              <a:cxnLst>
                <a:cxn ang="0">
                  <a:pos x="99" y="207"/>
                </a:cxn>
                <a:cxn ang="0">
                  <a:pos x="129" y="165"/>
                </a:cxn>
                <a:cxn ang="0">
                  <a:pos x="141" y="99"/>
                </a:cxn>
                <a:cxn ang="0">
                  <a:pos x="159" y="51"/>
                </a:cxn>
                <a:cxn ang="0">
                  <a:pos x="243" y="33"/>
                </a:cxn>
                <a:cxn ang="0">
                  <a:pos x="309" y="81"/>
                </a:cxn>
                <a:cxn ang="0">
                  <a:pos x="345" y="93"/>
                </a:cxn>
                <a:cxn ang="0">
                  <a:pos x="477" y="93"/>
                </a:cxn>
                <a:cxn ang="0">
                  <a:pos x="495" y="135"/>
                </a:cxn>
                <a:cxn ang="0">
                  <a:pos x="537" y="147"/>
                </a:cxn>
                <a:cxn ang="0">
                  <a:pos x="555" y="159"/>
                </a:cxn>
                <a:cxn ang="0">
                  <a:pos x="567" y="177"/>
                </a:cxn>
                <a:cxn ang="0">
                  <a:pos x="603" y="201"/>
                </a:cxn>
                <a:cxn ang="0">
                  <a:pos x="645" y="249"/>
                </a:cxn>
                <a:cxn ang="0">
                  <a:pos x="669" y="303"/>
                </a:cxn>
                <a:cxn ang="0">
                  <a:pos x="657" y="345"/>
                </a:cxn>
                <a:cxn ang="0">
                  <a:pos x="621" y="357"/>
                </a:cxn>
                <a:cxn ang="0">
                  <a:pos x="537" y="405"/>
                </a:cxn>
                <a:cxn ang="0">
                  <a:pos x="495" y="411"/>
                </a:cxn>
                <a:cxn ang="0">
                  <a:pos x="459" y="423"/>
                </a:cxn>
                <a:cxn ang="0">
                  <a:pos x="303" y="393"/>
                </a:cxn>
                <a:cxn ang="0">
                  <a:pos x="75" y="387"/>
                </a:cxn>
                <a:cxn ang="0">
                  <a:pos x="33" y="339"/>
                </a:cxn>
                <a:cxn ang="0">
                  <a:pos x="9" y="303"/>
                </a:cxn>
                <a:cxn ang="0">
                  <a:pos x="63" y="219"/>
                </a:cxn>
                <a:cxn ang="0">
                  <a:pos x="99" y="207"/>
                </a:cxn>
              </a:cxnLst>
              <a:rect l="0" t="0" r="r" b="b"/>
              <a:pathLst>
                <a:path w="669" h="426">
                  <a:moveTo>
                    <a:pt x="99" y="207"/>
                  </a:moveTo>
                  <a:cubicBezTo>
                    <a:pt x="136" y="201"/>
                    <a:pt x="152" y="199"/>
                    <a:pt x="129" y="165"/>
                  </a:cubicBezTo>
                  <a:cubicBezTo>
                    <a:pt x="147" y="138"/>
                    <a:pt x="148" y="132"/>
                    <a:pt x="141" y="99"/>
                  </a:cubicBezTo>
                  <a:cubicBezTo>
                    <a:pt x="169" y="80"/>
                    <a:pt x="215" y="89"/>
                    <a:pt x="159" y="51"/>
                  </a:cubicBezTo>
                  <a:cubicBezTo>
                    <a:pt x="125" y="0"/>
                    <a:pt x="222" y="31"/>
                    <a:pt x="243" y="33"/>
                  </a:cubicBezTo>
                  <a:cubicBezTo>
                    <a:pt x="282" y="46"/>
                    <a:pt x="280" y="68"/>
                    <a:pt x="309" y="81"/>
                  </a:cubicBezTo>
                  <a:cubicBezTo>
                    <a:pt x="321" y="86"/>
                    <a:pt x="345" y="93"/>
                    <a:pt x="345" y="93"/>
                  </a:cubicBezTo>
                  <a:cubicBezTo>
                    <a:pt x="392" y="85"/>
                    <a:pt x="423" y="77"/>
                    <a:pt x="477" y="93"/>
                  </a:cubicBezTo>
                  <a:cubicBezTo>
                    <a:pt x="492" y="97"/>
                    <a:pt x="483" y="125"/>
                    <a:pt x="495" y="135"/>
                  </a:cubicBezTo>
                  <a:cubicBezTo>
                    <a:pt x="499" y="138"/>
                    <a:pt x="535" y="147"/>
                    <a:pt x="537" y="147"/>
                  </a:cubicBezTo>
                  <a:cubicBezTo>
                    <a:pt x="543" y="151"/>
                    <a:pt x="550" y="154"/>
                    <a:pt x="555" y="159"/>
                  </a:cubicBezTo>
                  <a:cubicBezTo>
                    <a:pt x="560" y="164"/>
                    <a:pt x="562" y="172"/>
                    <a:pt x="567" y="177"/>
                  </a:cubicBezTo>
                  <a:cubicBezTo>
                    <a:pt x="578" y="186"/>
                    <a:pt x="603" y="201"/>
                    <a:pt x="603" y="201"/>
                  </a:cubicBezTo>
                  <a:cubicBezTo>
                    <a:pt x="631" y="243"/>
                    <a:pt x="615" y="229"/>
                    <a:pt x="645" y="249"/>
                  </a:cubicBezTo>
                  <a:cubicBezTo>
                    <a:pt x="652" y="269"/>
                    <a:pt x="662" y="283"/>
                    <a:pt x="669" y="303"/>
                  </a:cubicBezTo>
                  <a:cubicBezTo>
                    <a:pt x="665" y="317"/>
                    <a:pt x="669" y="337"/>
                    <a:pt x="657" y="345"/>
                  </a:cubicBezTo>
                  <a:cubicBezTo>
                    <a:pt x="647" y="352"/>
                    <a:pt x="633" y="353"/>
                    <a:pt x="621" y="357"/>
                  </a:cubicBezTo>
                  <a:cubicBezTo>
                    <a:pt x="592" y="367"/>
                    <a:pt x="566" y="396"/>
                    <a:pt x="537" y="405"/>
                  </a:cubicBezTo>
                  <a:cubicBezTo>
                    <a:pt x="523" y="409"/>
                    <a:pt x="509" y="409"/>
                    <a:pt x="495" y="411"/>
                  </a:cubicBezTo>
                  <a:cubicBezTo>
                    <a:pt x="483" y="415"/>
                    <a:pt x="471" y="426"/>
                    <a:pt x="459" y="423"/>
                  </a:cubicBezTo>
                  <a:cubicBezTo>
                    <a:pt x="406" y="410"/>
                    <a:pt x="357" y="400"/>
                    <a:pt x="303" y="393"/>
                  </a:cubicBezTo>
                  <a:cubicBezTo>
                    <a:pt x="225" y="399"/>
                    <a:pt x="152" y="395"/>
                    <a:pt x="75" y="387"/>
                  </a:cubicBezTo>
                  <a:cubicBezTo>
                    <a:pt x="45" y="367"/>
                    <a:pt x="61" y="381"/>
                    <a:pt x="33" y="339"/>
                  </a:cubicBezTo>
                  <a:cubicBezTo>
                    <a:pt x="25" y="327"/>
                    <a:pt x="9" y="303"/>
                    <a:pt x="9" y="303"/>
                  </a:cubicBezTo>
                  <a:cubicBezTo>
                    <a:pt x="17" y="230"/>
                    <a:pt x="0" y="259"/>
                    <a:pt x="63" y="219"/>
                  </a:cubicBezTo>
                  <a:cubicBezTo>
                    <a:pt x="65" y="217"/>
                    <a:pt x="122" y="207"/>
                    <a:pt x="99" y="207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FFFFFF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37" name="Freeform 22"/>
            <p:cNvSpPr/>
            <p:nvPr>
              <p:custDataLst>
                <p:tags r:id="rId52"/>
              </p:custDataLst>
            </p:nvPr>
          </p:nvSpPr>
          <p:spPr bwMode="auto">
            <a:xfrm>
              <a:off x="4013286" y="4856397"/>
              <a:ext cx="491712" cy="564170"/>
            </a:xfrm>
            <a:custGeom>
              <a:cxnLst>
                <a:cxn ang="0">
                  <a:pos x="205" y="0"/>
                </a:cxn>
                <a:cxn ang="0">
                  <a:pos x="241" y="12"/>
                </a:cxn>
                <a:cxn ang="0">
                  <a:pos x="259" y="18"/>
                </a:cxn>
                <a:cxn ang="0">
                  <a:pos x="289" y="84"/>
                </a:cxn>
                <a:cxn ang="0">
                  <a:pos x="361" y="84"/>
                </a:cxn>
                <a:cxn ang="0">
                  <a:pos x="403" y="96"/>
                </a:cxn>
                <a:cxn ang="0">
                  <a:pos x="391" y="150"/>
                </a:cxn>
                <a:cxn ang="0">
                  <a:pos x="337" y="156"/>
                </a:cxn>
                <a:cxn ang="0">
                  <a:pos x="349" y="210"/>
                </a:cxn>
                <a:cxn ang="0">
                  <a:pos x="331" y="264"/>
                </a:cxn>
                <a:cxn ang="0">
                  <a:pos x="313" y="306"/>
                </a:cxn>
                <a:cxn ang="0">
                  <a:pos x="277" y="336"/>
                </a:cxn>
                <a:cxn ang="0">
                  <a:pos x="271" y="354"/>
                </a:cxn>
                <a:cxn ang="0">
                  <a:pos x="241" y="360"/>
                </a:cxn>
                <a:cxn ang="0">
                  <a:pos x="217" y="420"/>
                </a:cxn>
                <a:cxn ang="0">
                  <a:pos x="199" y="426"/>
                </a:cxn>
                <a:cxn ang="0">
                  <a:pos x="181" y="438"/>
                </a:cxn>
                <a:cxn ang="0">
                  <a:pos x="145" y="450"/>
                </a:cxn>
                <a:cxn ang="0">
                  <a:pos x="85" y="384"/>
                </a:cxn>
                <a:cxn ang="0">
                  <a:pos x="31" y="354"/>
                </a:cxn>
                <a:cxn ang="0">
                  <a:pos x="49" y="210"/>
                </a:cxn>
                <a:cxn ang="0">
                  <a:pos x="91" y="120"/>
                </a:cxn>
                <a:cxn ang="0">
                  <a:pos x="103" y="84"/>
                </a:cxn>
                <a:cxn ang="0">
                  <a:pos x="157" y="48"/>
                </a:cxn>
                <a:cxn ang="0">
                  <a:pos x="175" y="36"/>
                </a:cxn>
                <a:cxn ang="0">
                  <a:pos x="205" y="0"/>
                </a:cxn>
              </a:cxnLst>
              <a:rect l="0" t="0" r="r" b="b"/>
              <a:pathLst>
                <a:path w="402" h="450">
                  <a:moveTo>
                    <a:pt x="205" y="0"/>
                  </a:moveTo>
                  <a:cubicBezTo>
                    <a:pt x="217" y="4"/>
                    <a:pt x="229" y="8"/>
                    <a:pt x="241" y="12"/>
                  </a:cubicBezTo>
                  <a:cubicBezTo>
                    <a:pt x="247" y="14"/>
                    <a:pt x="259" y="18"/>
                    <a:pt x="259" y="18"/>
                  </a:cubicBezTo>
                  <a:cubicBezTo>
                    <a:pt x="249" y="49"/>
                    <a:pt x="263" y="67"/>
                    <a:pt x="289" y="84"/>
                  </a:cubicBezTo>
                  <a:cubicBezTo>
                    <a:pt x="329" y="57"/>
                    <a:pt x="323" y="68"/>
                    <a:pt x="361" y="84"/>
                  </a:cubicBezTo>
                  <a:cubicBezTo>
                    <a:pt x="374" y="90"/>
                    <a:pt x="389" y="91"/>
                    <a:pt x="403" y="96"/>
                  </a:cubicBezTo>
                  <a:cubicBezTo>
                    <a:pt x="389" y="117"/>
                    <a:pt x="383" y="125"/>
                    <a:pt x="391" y="150"/>
                  </a:cubicBezTo>
                  <a:cubicBezTo>
                    <a:pt x="369" y="157"/>
                    <a:pt x="359" y="149"/>
                    <a:pt x="337" y="156"/>
                  </a:cubicBezTo>
                  <a:cubicBezTo>
                    <a:pt x="351" y="177"/>
                    <a:pt x="357" y="185"/>
                    <a:pt x="349" y="210"/>
                  </a:cubicBezTo>
                  <a:cubicBezTo>
                    <a:pt x="355" y="234"/>
                    <a:pt x="376" y="279"/>
                    <a:pt x="331" y="264"/>
                  </a:cubicBezTo>
                  <a:cubicBezTo>
                    <a:pt x="319" y="301"/>
                    <a:pt x="348" y="294"/>
                    <a:pt x="313" y="306"/>
                  </a:cubicBezTo>
                  <a:cubicBezTo>
                    <a:pt x="302" y="317"/>
                    <a:pt x="287" y="324"/>
                    <a:pt x="277" y="336"/>
                  </a:cubicBezTo>
                  <a:cubicBezTo>
                    <a:pt x="273" y="341"/>
                    <a:pt x="276" y="350"/>
                    <a:pt x="271" y="354"/>
                  </a:cubicBezTo>
                  <a:cubicBezTo>
                    <a:pt x="263" y="360"/>
                    <a:pt x="251" y="358"/>
                    <a:pt x="241" y="360"/>
                  </a:cubicBezTo>
                  <a:cubicBezTo>
                    <a:pt x="239" y="370"/>
                    <a:pt x="224" y="413"/>
                    <a:pt x="217" y="420"/>
                  </a:cubicBezTo>
                  <a:cubicBezTo>
                    <a:pt x="213" y="424"/>
                    <a:pt x="205" y="423"/>
                    <a:pt x="199" y="426"/>
                  </a:cubicBezTo>
                  <a:cubicBezTo>
                    <a:pt x="193" y="429"/>
                    <a:pt x="188" y="435"/>
                    <a:pt x="181" y="438"/>
                  </a:cubicBezTo>
                  <a:cubicBezTo>
                    <a:pt x="169" y="443"/>
                    <a:pt x="145" y="450"/>
                    <a:pt x="145" y="450"/>
                  </a:cubicBezTo>
                  <a:cubicBezTo>
                    <a:pt x="134" y="433"/>
                    <a:pt x="101" y="397"/>
                    <a:pt x="85" y="384"/>
                  </a:cubicBezTo>
                  <a:cubicBezTo>
                    <a:pt x="69" y="370"/>
                    <a:pt x="49" y="366"/>
                    <a:pt x="31" y="354"/>
                  </a:cubicBezTo>
                  <a:cubicBezTo>
                    <a:pt x="0" y="308"/>
                    <a:pt x="0" y="243"/>
                    <a:pt x="49" y="210"/>
                  </a:cubicBezTo>
                  <a:cubicBezTo>
                    <a:pt x="70" y="178"/>
                    <a:pt x="79" y="157"/>
                    <a:pt x="91" y="120"/>
                  </a:cubicBezTo>
                  <a:cubicBezTo>
                    <a:pt x="95" y="108"/>
                    <a:pt x="92" y="91"/>
                    <a:pt x="103" y="84"/>
                  </a:cubicBezTo>
                  <a:cubicBezTo>
                    <a:pt x="112" y="78"/>
                    <a:pt x="143" y="57"/>
                    <a:pt x="157" y="48"/>
                  </a:cubicBezTo>
                  <a:cubicBezTo>
                    <a:pt x="163" y="44"/>
                    <a:pt x="175" y="36"/>
                    <a:pt x="175" y="36"/>
                  </a:cubicBezTo>
                  <a:cubicBezTo>
                    <a:pt x="182" y="15"/>
                    <a:pt x="190" y="15"/>
                    <a:pt x="205" y="0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38" name="Freeform 23"/>
            <p:cNvSpPr/>
            <p:nvPr>
              <p:custDataLst>
                <p:tags r:id="rId53"/>
              </p:custDataLst>
            </p:nvPr>
          </p:nvSpPr>
          <p:spPr bwMode="auto">
            <a:xfrm>
              <a:off x="3778678" y="4669521"/>
              <a:ext cx="523851" cy="720785"/>
            </a:xfrm>
            <a:custGeom>
              <a:cxnLst>
                <a:cxn ang="0">
                  <a:pos x="1" y="168"/>
                </a:cxn>
                <a:cxn ang="0">
                  <a:pos x="49" y="132"/>
                </a:cxn>
                <a:cxn ang="0">
                  <a:pos x="115" y="96"/>
                </a:cxn>
                <a:cxn ang="0">
                  <a:pos x="211" y="54"/>
                </a:cxn>
                <a:cxn ang="0">
                  <a:pos x="223" y="36"/>
                </a:cxn>
                <a:cxn ang="0">
                  <a:pos x="259" y="24"/>
                </a:cxn>
                <a:cxn ang="0">
                  <a:pos x="271" y="48"/>
                </a:cxn>
                <a:cxn ang="0">
                  <a:pos x="289" y="60"/>
                </a:cxn>
                <a:cxn ang="0">
                  <a:pos x="391" y="78"/>
                </a:cxn>
                <a:cxn ang="0">
                  <a:pos x="409" y="132"/>
                </a:cxn>
                <a:cxn ang="0">
                  <a:pos x="421" y="168"/>
                </a:cxn>
                <a:cxn ang="0">
                  <a:pos x="337" y="222"/>
                </a:cxn>
                <a:cxn ang="0">
                  <a:pos x="295" y="294"/>
                </a:cxn>
                <a:cxn ang="0">
                  <a:pos x="241" y="420"/>
                </a:cxn>
                <a:cxn ang="0">
                  <a:pos x="217" y="546"/>
                </a:cxn>
                <a:cxn ang="0">
                  <a:pos x="181" y="564"/>
                </a:cxn>
                <a:cxn ang="0">
                  <a:pos x="145" y="576"/>
                </a:cxn>
                <a:cxn ang="0">
                  <a:pos x="103" y="552"/>
                </a:cxn>
                <a:cxn ang="0">
                  <a:pos x="79" y="516"/>
                </a:cxn>
                <a:cxn ang="0">
                  <a:pos x="55" y="504"/>
                </a:cxn>
                <a:cxn ang="0">
                  <a:pos x="13" y="462"/>
                </a:cxn>
                <a:cxn ang="0">
                  <a:pos x="19" y="408"/>
                </a:cxn>
                <a:cxn ang="0">
                  <a:pos x="43" y="372"/>
                </a:cxn>
                <a:cxn ang="0">
                  <a:pos x="25" y="276"/>
                </a:cxn>
                <a:cxn ang="0">
                  <a:pos x="13" y="240"/>
                </a:cxn>
                <a:cxn ang="0">
                  <a:pos x="7" y="222"/>
                </a:cxn>
                <a:cxn ang="0">
                  <a:pos x="13" y="192"/>
                </a:cxn>
                <a:cxn ang="0">
                  <a:pos x="1" y="168"/>
                </a:cxn>
              </a:cxnLst>
              <a:rect l="0" t="0" r="r" b="b"/>
              <a:pathLst>
                <a:path w="428" h="576">
                  <a:moveTo>
                    <a:pt x="1" y="168"/>
                  </a:moveTo>
                  <a:cubicBezTo>
                    <a:pt x="40" y="158"/>
                    <a:pt x="18" y="153"/>
                    <a:pt x="49" y="132"/>
                  </a:cubicBezTo>
                  <a:cubicBezTo>
                    <a:pt x="69" y="103"/>
                    <a:pt x="79" y="102"/>
                    <a:pt x="115" y="96"/>
                  </a:cubicBezTo>
                  <a:cubicBezTo>
                    <a:pt x="148" y="74"/>
                    <a:pt x="173" y="63"/>
                    <a:pt x="211" y="54"/>
                  </a:cubicBezTo>
                  <a:cubicBezTo>
                    <a:pt x="215" y="48"/>
                    <a:pt x="217" y="40"/>
                    <a:pt x="223" y="36"/>
                  </a:cubicBezTo>
                  <a:cubicBezTo>
                    <a:pt x="234" y="29"/>
                    <a:pt x="259" y="24"/>
                    <a:pt x="259" y="24"/>
                  </a:cubicBezTo>
                  <a:cubicBezTo>
                    <a:pt x="303" y="39"/>
                    <a:pt x="259" y="17"/>
                    <a:pt x="271" y="48"/>
                  </a:cubicBezTo>
                  <a:cubicBezTo>
                    <a:pt x="274" y="55"/>
                    <a:pt x="283" y="56"/>
                    <a:pt x="289" y="60"/>
                  </a:cubicBezTo>
                  <a:cubicBezTo>
                    <a:pt x="329" y="0"/>
                    <a:pt x="350" y="51"/>
                    <a:pt x="391" y="78"/>
                  </a:cubicBezTo>
                  <a:cubicBezTo>
                    <a:pt x="382" y="106"/>
                    <a:pt x="389" y="112"/>
                    <a:pt x="409" y="132"/>
                  </a:cubicBezTo>
                  <a:cubicBezTo>
                    <a:pt x="413" y="144"/>
                    <a:pt x="428" y="157"/>
                    <a:pt x="421" y="168"/>
                  </a:cubicBezTo>
                  <a:cubicBezTo>
                    <a:pt x="387" y="219"/>
                    <a:pt x="393" y="203"/>
                    <a:pt x="337" y="222"/>
                  </a:cubicBezTo>
                  <a:cubicBezTo>
                    <a:pt x="320" y="248"/>
                    <a:pt x="321" y="276"/>
                    <a:pt x="295" y="294"/>
                  </a:cubicBezTo>
                  <a:cubicBezTo>
                    <a:pt x="280" y="339"/>
                    <a:pt x="283" y="392"/>
                    <a:pt x="241" y="420"/>
                  </a:cubicBezTo>
                  <a:cubicBezTo>
                    <a:pt x="245" y="453"/>
                    <a:pt x="250" y="520"/>
                    <a:pt x="217" y="546"/>
                  </a:cubicBezTo>
                  <a:cubicBezTo>
                    <a:pt x="207" y="554"/>
                    <a:pt x="193" y="559"/>
                    <a:pt x="181" y="564"/>
                  </a:cubicBezTo>
                  <a:cubicBezTo>
                    <a:pt x="169" y="569"/>
                    <a:pt x="145" y="576"/>
                    <a:pt x="145" y="576"/>
                  </a:cubicBezTo>
                  <a:cubicBezTo>
                    <a:pt x="119" y="570"/>
                    <a:pt x="120" y="574"/>
                    <a:pt x="103" y="552"/>
                  </a:cubicBezTo>
                  <a:cubicBezTo>
                    <a:pt x="94" y="541"/>
                    <a:pt x="92" y="522"/>
                    <a:pt x="79" y="516"/>
                  </a:cubicBezTo>
                  <a:cubicBezTo>
                    <a:pt x="71" y="512"/>
                    <a:pt x="62" y="510"/>
                    <a:pt x="55" y="504"/>
                  </a:cubicBezTo>
                  <a:cubicBezTo>
                    <a:pt x="40" y="491"/>
                    <a:pt x="13" y="462"/>
                    <a:pt x="13" y="462"/>
                  </a:cubicBezTo>
                  <a:cubicBezTo>
                    <a:pt x="5" y="439"/>
                    <a:pt x="0" y="436"/>
                    <a:pt x="19" y="408"/>
                  </a:cubicBezTo>
                  <a:cubicBezTo>
                    <a:pt x="27" y="396"/>
                    <a:pt x="43" y="372"/>
                    <a:pt x="43" y="372"/>
                  </a:cubicBezTo>
                  <a:cubicBezTo>
                    <a:pt x="36" y="299"/>
                    <a:pt x="43" y="331"/>
                    <a:pt x="25" y="276"/>
                  </a:cubicBezTo>
                  <a:cubicBezTo>
                    <a:pt x="21" y="264"/>
                    <a:pt x="17" y="252"/>
                    <a:pt x="13" y="240"/>
                  </a:cubicBezTo>
                  <a:cubicBezTo>
                    <a:pt x="11" y="234"/>
                    <a:pt x="7" y="222"/>
                    <a:pt x="7" y="222"/>
                  </a:cubicBezTo>
                  <a:cubicBezTo>
                    <a:pt x="9" y="212"/>
                    <a:pt x="9" y="202"/>
                    <a:pt x="13" y="192"/>
                  </a:cubicBezTo>
                  <a:cubicBezTo>
                    <a:pt x="23" y="165"/>
                    <a:pt x="40" y="178"/>
                    <a:pt x="1" y="168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FFFFFF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39" name="Freeform 24"/>
            <p:cNvSpPr/>
            <p:nvPr>
              <p:custDataLst>
                <p:tags r:id="rId54"/>
              </p:custDataLst>
            </p:nvPr>
          </p:nvSpPr>
          <p:spPr bwMode="auto">
            <a:xfrm>
              <a:off x="3312669" y="4738936"/>
              <a:ext cx="576879" cy="651377"/>
            </a:xfrm>
            <a:custGeom>
              <a:cxnLst>
                <a:cxn ang="0">
                  <a:pos x="18" y="90"/>
                </a:cxn>
                <a:cxn ang="0">
                  <a:pos x="48" y="60"/>
                </a:cxn>
                <a:cxn ang="0">
                  <a:pos x="48" y="60"/>
                </a:cxn>
                <a:cxn ang="0">
                  <a:pos x="102" y="30"/>
                </a:cxn>
                <a:cxn ang="0">
                  <a:pos x="162" y="0"/>
                </a:cxn>
                <a:cxn ang="0">
                  <a:pos x="294" y="30"/>
                </a:cxn>
                <a:cxn ang="0">
                  <a:pos x="336" y="18"/>
                </a:cxn>
                <a:cxn ang="0">
                  <a:pos x="372" y="30"/>
                </a:cxn>
                <a:cxn ang="0">
                  <a:pos x="396" y="24"/>
                </a:cxn>
                <a:cxn ang="0">
                  <a:pos x="444" y="84"/>
                </a:cxn>
                <a:cxn ang="0">
                  <a:pos x="462" y="120"/>
                </a:cxn>
                <a:cxn ang="0">
                  <a:pos x="438" y="174"/>
                </a:cxn>
                <a:cxn ang="0">
                  <a:pos x="414" y="210"/>
                </a:cxn>
                <a:cxn ang="0">
                  <a:pos x="444" y="258"/>
                </a:cxn>
                <a:cxn ang="0">
                  <a:pos x="462" y="324"/>
                </a:cxn>
                <a:cxn ang="0">
                  <a:pos x="474" y="360"/>
                </a:cxn>
                <a:cxn ang="0">
                  <a:pos x="444" y="426"/>
                </a:cxn>
                <a:cxn ang="0">
                  <a:pos x="408" y="480"/>
                </a:cxn>
                <a:cxn ang="0">
                  <a:pos x="390" y="486"/>
                </a:cxn>
                <a:cxn ang="0">
                  <a:pos x="288" y="522"/>
                </a:cxn>
                <a:cxn ang="0">
                  <a:pos x="216" y="510"/>
                </a:cxn>
                <a:cxn ang="0">
                  <a:pos x="144" y="438"/>
                </a:cxn>
                <a:cxn ang="0">
                  <a:pos x="60" y="396"/>
                </a:cxn>
                <a:cxn ang="0">
                  <a:pos x="48" y="378"/>
                </a:cxn>
                <a:cxn ang="0">
                  <a:pos x="42" y="360"/>
                </a:cxn>
                <a:cxn ang="0">
                  <a:pos x="18" y="324"/>
                </a:cxn>
                <a:cxn ang="0">
                  <a:pos x="12" y="300"/>
                </a:cxn>
                <a:cxn ang="0">
                  <a:pos x="0" y="264"/>
                </a:cxn>
                <a:cxn ang="0">
                  <a:pos x="18" y="90"/>
                </a:cxn>
              </a:cxnLst>
              <a:rect l="0" t="0" r="r" b="b"/>
              <a:pathLst>
                <a:path w="472" h="522">
                  <a:moveTo>
                    <a:pt x="18" y="90"/>
                  </a:moveTo>
                  <a:lnTo>
                    <a:pt x="48" y="60"/>
                  </a:lnTo>
                  <a:cubicBezTo>
                    <a:pt x="48" y="60"/>
                    <a:pt x="48" y="60"/>
                    <a:pt x="48" y="60"/>
                  </a:cubicBezTo>
                  <a:cubicBezTo>
                    <a:pt x="68" y="53"/>
                    <a:pt x="102" y="30"/>
                    <a:pt x="102" y="30"/>
                  </a:cubicBezTo>
                  <a:cubicBezTo>
                    <a:pt x="146" y="45"/>
                    <a:pt x="132" y="20"/>
                    <a:pt x="162" y="0"/>
                  </a:cubicBezTo>
                  <a:cubicBezTo>
                    <a:pt x="214" y="4"/>
                    <a:pt x="252" y="2"/>
                    <a:pt x="294" y="30"/>
                  </a:cubicBezTo>
                  <a:cubicBezTo>
                    <a:pt x="308" y="26"/>
                    <a:pt x="322" y="16"/>
                    <a:pt x="336" y="18"/>
                  </a:cubicBezTo>
                  <a:cubicBezTo>
                    <a:pt x="349" y="19"/>
                    <a:pt x="372" y="30"/>
                    <a:pt x="372" y="30"/>
                  </a:cubicBezTo>
                  <a:cubicBezTo>
                    <a:pt x="380" y="28"/>
                    <a:pt x="389" y="20"/>
                    <a:pt x="396" y="24"/>
                  </a:cubicBezTo>
                  <a:cubicBezTo>
                    <a:pt x="438" y="50"/>
                    <a:pt x="401" y="70"/>
                    <a:pt x="444" y="84"/>
                  </a:cubicBezTo>
                  <a:cubicBezTo>
                    <a:pt x="448" y="97"/>
                    <a:pt x="460" y="107"/>
                    <a:pt x="462" y="120"/>
                  </a:cubicBezTo>
                  <a:cubicBezTo>
                    <a:pt x="464" y="132"/>
                    <a:pt x="444" y="164"/>
                    <a:pt x="438" y="174"/>
                  </a:cubicBezTo>
                  <a:cubicBezTo>
                    <a:pt x="431" y="187"/>
                    <a:pt x="414" y="210"/>
                    <a:pt x="414" y="210"/>
                  </a:cubicBezTo>
                  <a:cubicBezTo>
                    <a:pt x="422" y="233"/>
                    <a:pt x="436" y="235"/>
                    <a:pt x="444" y="258"/>
                  </a:cubicBezTo>
                  <a:cubicBezTo>
                    <a:pt x="457" y="362"/>
                    <a:pt x="438" y="271"/>
                    <a:pt x="462" y="324"/>
                  </a:cubicBezTo>
                  <a:cubicBezTo>
                    <a:pt x="467" y="336"/>
                    <a:pt x="474" y="360"/>
                    <a:pt x="474" y="360"/>
                  </a:cubicBezTo>
                  <a:cubicBezTo>
                    <a:pt x="447" y="387"/>
                    <a:pt x="459" y="393"/>
                    <a:pt x="444" y="426"/>
                  </a:cubicBezTo>
                  <a:cubicBezTo>
                    <a:pt x="444" y="426"/>
                    <a:pt x="414" y="471"/>
                    <a:pt x="408" y="480"/>
                  </a:cubicBezTo>
                  <a:cubicBezTo>
                    <a:pt x="404" y="485"/>
                    <a:pt x="396" y="483"/>
                    <a:pt x="390" y="486"/>
                  </a:cubicBezTo>
                  <a:cubicBezTo>
                    <a:pt x="356" y="503"/>
                    <a:pt x="324" y="510"/>
                    <a:pt x="288" y="522"/>
                  </a:cubicBezTo>
                  <a:cubicBezTo>
                    <a:pt x="283" y="521"/>
                    <a:pt x="229" y="517"/>
                    <a:pt x="216" y="510"/>
                  </a:cubicBezTo>
                  <a:cubicBezTo>
                    <a:pt x="175" y="489"/>
                    <a:pt x="172" y="471"/>
                    <a:pt x="144" y="438"/>
                  </a:cubicBezTo>
                  <a:cubicBezTo>
                    <a:pt x="127" y="418"/>
                    <a:pt x="85" y="402"/>
                    <a:pt x="60" y="396"/>
                  </a:cubicBezTo>
                  <a:cubicBezTo>
                    <a:pt x="56" y="390"/>
                    <a:pt x="51" y="384"/>
                    <a:pt x="48" y="378"/>
                  </a:cubicBezTo>
                  <a:cubicBezTo>
                    <a:pt x="45" y="372"/>
                    <a:pt x="45" y="366"/>
                    <a:pt x="42" y="360"/>
                  </a:cubicBezTo>
                  <a:cubicBezTo>
                    <a:pt x="35" y="347"/>
                    <a:pt x="18" y="324"/>
                    <a:pt x="18" y="324"/>
                  </a:cubicBezTo>
                  <a:cubicBezTo>
                    <a:pt x="16" y="316"/>
                    <a:pt x="14" y="308"/>
                    <a:pt x="12" y="300"/>
                  </a:cubicBezTo>
                  <a:cubicBezTo>
                    <a:pt x="8" y="288"/>
                    <a:pt x="0" y="264"/>
                    <a:pt x="0" y="264"/>
                  </a:cubicBezTo>
                  <a:cubicBezTo>
                    <a:pt x="6" y="207"/>
                    <a:pt x="0" y="144"/>
                    <a:pt x="18" y="90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FFFFFF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40" name="Freeform 25"/>
            <p:cNvSpPr/>
            <p:nvPr>
              <p:custDataLst>
                <p:tags r:id="rId55"/>
              </p:custDataLst>
            </p:nvPr>
          </p:nvSpPr>
          <p:spPr bwMode="auto">
            <a:xfrm>
              <a:off x="3420333" y="5244370"/>
              <a:ext cx="763280" cy="631800"/>
            </a:xfrm>
            <a:custGeom>
              <a:cxnLst>
                <a:cxn ang="0">
                  <a:pos x="150" y="129"/>
                </a:cxn>
                <a:cxn ang="0">
                  <a:pos x="174" y="105"/>
                </a:cxn>
                <a:cxn ang="0">
                  <a:pos x="198" y="81"/>
                </a:cxn>
                <a:cxn ang="0">
                  <a:pos x="228" y="39"/>
                </a:cxn>
                <a:cxn ang="0">
                  <a:pos x="270" y="51"/>
                </a:cxn>
                <a:cxn ang="0">
                  <a:pos x="276" y="33"/>
                </a:cxn>
                <a:cxn ang="0">
                  <a:pos x="294" y="21"/>
                </a:cxn>
                <a:cxn ang="0">
                  <a:pos x="300" y="3"/>
                </a:cxn>
                <a:cxn ang="0">
                  <a:pos x="324" y="9"/>
                </a:cxn>
                <a:cxn ang="0">
                  <a:pos x="414" y="21"/>
                </a:cxn>
                <a:cxn ang="0">
                  <a:pos x="408" y="45"/>
                </a:cxn>
                <a:cxn ang="0">
                  <a:pos x="414" y="63"/>
                </a:cxn>
                <a:cxn ang="0">
                  <a:pos x="402" y="81"/>
                </a:cxn>
                <a:cxn ang="0">
                  <a:pos x="426" y="75"/>
                </a:cxn>
                <a:cxn ang="0">
                  <a:pos x="462" y="63"/>
                </a:cxn>
                <a:cxn ang="0">
                  <a:pos x="534" y="39"/>
                </a:cxn>
                <a:cxn ang="0">
                  <a:pos x="606" y="57"/>
                </a:cxn>
                <a:cxn ang="0">
                  <a:pos x="624" y="123"/>
                </a:cxn>
                <a:cxn ang="0">
                  <a:pos x="618" y="159"/>
                </a:cxn>
                <a:cxn ang="0">
                  <a:pos x="606" y="177"/>
                </a:cxn>
                <a:cxn ang="0">
                  <a:pos x="600" y="207"/>
                </a:cxn>
                <a:cxn ang="0">
                  <a:pos x="564" y="219"/>
                </a:cxn>
                <a:cxn ang="0">
                  <a:pos x="546" y="231"/>
                </a:cxn>
                <a:cxn ang="0">
                  <a:pos x="456" y="249"/>
                </a:cxn>
                <a:cxn ang="0">
                  <a:pos x="396" y="303"/>
                </a:cxn>
                <a:cxn ang="0">
                  <a:pos x="342" y="279"/>
                </a:cxn>
                <a:cxn ang="0">
                  <a:pos x="264" y="351"/>
                </a:cxn>
                <a:cxn ang="0">
                  <a:pos x="204" y="357"/>
                </a:cxn>
                <a:cxn ang="0">
                  <a:pos x="84" y="393"/>
                </a:cxn>
                <a:cxn ang="0">
                  <a:pos x="66" y="429"/>
                </a:cxn>
                <a:cxn ang="0">
                  <a:pos x="78" y="465"/>
                </a:cxn>
                <a:cxn ang="0">
                  <a:pos x="18" y="477"/>
                </a:cxn>
                <a:cxn ang="0">
                  <a:pos x="12" y="447"/>
                </a:cxn>
                <a:cxn ang="0">
                  <a:pos x="0" y="411"/>
                </a:cxn>
                <a:cxn ang="0">
                  <a:pos x="36" y="363"/>
                </a:cxn>
                <a:cxn ang="0">
                  <a:pos x="72" y="309"/>
                </a:cxn>
                <a:cxn ang="0">
                  <a:pos x="126" y="165"/>
                </a:cxn>
                <a:cxn ang="0">
                  <a:pos x="150" y="129"/>
                </a:cxn>
              </a:cxnLst>
              <a:rect l="0" t="0" r="r" b="b"/>
              <a:pathLst>
                <a:path w="624" h="508">
                  <a:moveTo>
                    <a:pt x="150" y="129"/>
                  </a:moveTo>
                  <a:cubicBezTo>
                    <a:pt x="166" y="81"/>
                    <a:pt x="142" y="137"/>
                    <a:pt x="174" y="105"/>
                  </a:cubicBezTo>
                  <a:cubicBezTo>
                    <a:pt x="206" y="73"/>
                    <a:pt x="150" y="97"/>
                    <a:pt x="198" y="81"/>
                  </a:cubicBezTo>
                  <a:cubicBezTo>
                    <a:pt x="212" y="39"/>
                    <a:pt x="198" y="49"/>
                    <a:pt x="228" y="39"/>
                  </a:cubicBezTo>
                  <a:cubicBezTo>
                    <a:pt x="233" y="41"/>
                    <a:pt x="267" y="52"/>
                    <a:pt x="270" y="51"/>
                  </a:cubicBezTo>
                  <a:cubicBezTo>
                    <a:pt x="276" y="49"/>
                    <a:pt x="272" y="38"/>
                    <a:pt x="276" y="33"/>
                  </a:cubicBezTo>
                  <a:cubicBezTo>
                    <a:pt x="281" y="27"/>
                    <a:pt x="288" y="25"/>
                    <a:pt x="294" y="21"/>
                  </a:cubicBezTo>
                  <a:cubicBezTo>
                    <a:pt x="296" y="15"/>
                    <a:pt x="294" y="5"/>
                    <a:pt x="300" y="3"/>
                  </a:cubicBezTo>
                  <a:cubicBezTo>
                    <a:pt x="308" y="0"/>
                    <a:pt x="316" y="8"/>
                    <a:pt x="324" y="9"/>
                  </a:cubicBezTo>
                  <a:cubicBezTo>
                    <a:pt x="447" y="27"/>
                    <a:pt x="338" y="6"/>
                    <a:pt x="414" y="21"/>
                  </a:cubicBezTo>
                  <a:cubicBezTo>
                    <a:pt x="412" y="29"/>
                    <a:pt x="408" y="37"/>
                    <a:pt x="408" y="45"/>
                  </a:cubicBezTo>
                  <a:cubicBezTo>
                    <a:pt x="408" y="51"/>
                    <a:pt x="415" y="57"/>
                    <a:pt x="414" y="63"/>
                  </a:cubicBezTo>
                  <a:cubicBezTo>
                    <a:pt x="413" y="70"/>
                    <a:pt x="397" y="76"/>
                    <a:pt x="402" y="81"/>
                  </a:cubicBezTo>
                  <a:cubicBezTo>
                    <a:pt x="408" y="87"/>
                    <a:pt x="418" y="77"/>
                    <a:pt x="426" y="75"/>
                  </a:cubicBezTo>
                  <a:cubicBezTo>
                    <a:pt x="438" y="71"/>
                    <a:pt x="462" y="63"/>
                    <a:pt x="462" y="63"/>
                  </a:cubicBezTo>
                  <a:cubicBezTo>
                    <a:pt x="529" y="73"/>
                    <a:pt x="489" y="69"/>
                    <a:pt x="534" y="39"/>
                  </a:cubicBezTo>
                  <a:cubicBezTo>
                    <a:pt x="569" y="51"/>
                    <a:pt x="567" y="31"/>
                    <a:pt x="606" y="57"/>
                  </a:cubicBezTo>
                  <a:cubicBezTo>
                    <a:pt x="621" y="103"/>
                    <a:pt x="616" y="81"/>
                    <a:pt x="624" y="123"/>
                  </a:cubicBezTo>
                  <a:cubicBezTo>
                    <a:pt x="622" y="135"/>
                    <a:pt x="622" y="147"/>
                    <a:pt x="618" y="159"/>
                  </a:cubicBezTo>
                  <a:cubicBezTo>
                    <a:pt x="616" y="166"/>
                    <a:pt x="609" y="170"/>
                    <a:pt x="606" y="177"/>
                  </a:cubicBezTo>
                  <a:cubicBezTo>
                    <a:pt x="602" y="187"/>
                    <a:pt x="607" y="200"/>
                    <a:pt x="600" y="207"/>
                  </a:cubicBezTo>
                  <a:cubicBezTo>
                    <a:pt x="591" y="216"/>
                    <a:pt x="575" y="212"/>
                    <a:pt x="564" y="219"/>
                  </a:cubicBezTo>
                  <a:cubicBezTo>
                    <a:pt x="558" y="223"/>
                    <a:pt x="552" y="228"/>
                    <a:pt x="546" y="231"/>
                  </a:cubicBezTo>
                  <a:cubicBezTo>
                    <a:pt x="519" y="245"/>
                    <a:pt x="456" y="249"/>
                    <a:pt x="456" y="249"/>
                  </a:cubicBezTo>
                  <a:cubicBezTo>
                    <a:pt x="427" y="293"/>
                    <a:pt x="434" y="278"/>
                    <a:pt x="396" y="303"/>
                  </a:cubicBezTo>
                  <a:cubicBezTo>
                    <a:pt x="376" y="296"/>
                    <a:pt x="362" y="286"/>
                    <a:pt x="342" y="279"/>
                  </a:cubicBezTo>
                  <a:cubicBezTo>
                    <a:pt x="300" y="293"/>
                    <a:pt x="302" y="342"/>
                    <a:pt x="264" y="351"/>
                  </a:cubicBezTo>
                  <a:cubicBezTo>
                    <a:pt x="244" y="356"/>
                    <a:pt x="224" y="355"/>
                    <a:pt x="204" y="357"/>
                  </a:cubicBezTo>
                  <a:cubicBezTo>
                    <a:pt x="167" y="382"/>
                    <a:pt x="125" y="379"/>
                    <a:pt x="84" y="393"/>
                  </a:cubicBezTo>
                  <a:cubicBezTo>
                    <a:pt x="80" y="406"/>
                    <a:pt x="66" y="416"/>
                    <a:pt x="66" y="429"/>
                  </a:cubicBezTo>
                  <a:cubicBezTo>
                    <a:pt x="66" y="442"/>
                    <a:pt x="78" y="465"/>
                    <a:pt x="78" y="465"/>
                  </a:cubicBezTo>
                  <a:cubicBezTo>
                    <a:pt x="69" y="492"/>
                    <a:pt x="70" y="508"/>
                    <a:pt x="18" y="477"/>
                  </a:cubicBezTo>
                  <a:cubicBezTo>
                    <a:pt x="9" y="472"/>
                    <a:pt x="15" y="457"/>
                    <a:pt x="12" y="447"/>
                  </a:cubicBezTo>
                  <a:cubicBezTo>
                    <a:pt x="9" y="435"/>
                    <a:pt x="0" y="411"/>
                    <a:pt x="0" y="411"/>
                  </a:cubicBezTo>
                  <a:cubicBezTo>
                    <a:pt x="8" y="387"/>
                    <a:pt x="15" y="377"/>
                    <a:pt x="36" y="363"/>
                  </a:cubicBezTo>
                  <a:cubicBezTo>
                    <a:pt x="44" y="340"/>
                    <a:pt x="59" y="329"/>
                    <a:pt x="72" y="309"/>
                  </a:cubicBezTo>
                  <a:cubicBezTo>
                    <a:pt x="85" y="258"/>
                    <a:pt x="97" y="209"/>
                    <a:pt x="126" y="165"/>
                  </a:cubicBezTo>
                  <a:cubicBezTo>
                    <a:pt x="131" y="158"/>
                    <a:pt x="144" y="129"/>
                    <a:pt x="150" y="129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41" name="Freeform 26"/>
            <p:cNvSpPr/>
            <p:nvPr>
              <p:custDataLst>
                <p:tags r:id="rId56"/>
              </p:custDataLst>
            </p:nvPr>
          </p:nvSpPr>
          <p:spPr bwMode="auto">
            <a:xfrm>
              <a:off x="2790426" y="4772746"/>
              <a:ext cx="623479" cy="626461"/>
            </a:xfrm>
            <a:custGeom>
              <a:cxnLst>
                <a:cxn ang="0">
                  <a:pos x="361" y="10"/>
                </a:cxn>
                <a:cxn ang="0">
                  <a:pos x="397" y="34"/>
                </a:cxn>
                <a:cxn ang="0">
                  <a:pos x="421" y="64"/>
                </a:cxn>
                <a:cxn ang="0">
                  <a:pos x="487" y="148"/>
                </a:cxn>
                <a:cxn ang="0">
                  <a:pos x="463" y="238"/>
                </a:cxn>
                <a:cxn ang="0">
                  <a:pos x="469" y="256"/>
                </a:cxn>
                <a:cxn ang="0">
                  <a:pos x="487" y="280"/>
                </a:cxn>
                <a:cxn ang="0">
                  <a:pos x="511" y="376"/>
                </a:cxn>
                <a:cxn ang="0">
                  <a:pos x="289" y="460"/>
                </a:cxn>
                <a:cxn ang="0">
                  <a:pos x="211" y="472"/>
                </a:cxn>
                <a:cxn ang="0">
                  <a:pos x="73" y="502"/>
                </a:cxn>
                <a:cxn ang="0">
                  <a:pos x="31" y="496"/>
                </a:cxn>
                <a:cxn ang="0">
                  <a:pos x="13" y="412"/>
                </a:cxn>
                <a:cxn ang="0">
                  <a:pos x="13" y="220"/>
                </a:cxn>
                <a:cxn ang="0">
                  <a:pos x="61" y="196"/>
                </a:cxn>
                <a:cxn ang="0">
                  <a:pos x="139" y="148"/>
                </a:cxn>
                <a:cxn ang="0">
                  <a:pos x="169" y="94"/>
                </a:cxn>
                <a:cxn ang="0">
                  <a:pos x="241" y="46"/>
                </a:cxn>
                <a:cxn ang="0">
                  <a:pos x="277" y="16"/>
                </a:cxn>
                <a:cxn ang="0">
                  <a:pos x="361" y="10"/>
                </a:cxn>
              </a:cxnLst>
              <a:rect l="0" t="0" r="r" b="b"/>
              <a:pathLst>
                <a:path w="511" h="502">
                  <a:moveTo>
                    <a:pt x="361" y="10"/>
                  </a:moveTo>
                  <a:cubicBezTo>
                    <a:pt x="373" y="18"/>
                    <a:pt x="392" y="20"/>
                    <a:pt x="397" y="34"/>
                  </a:cubicBezTo>
                  <a:cubicBezTo>
                    <a:pt x="405" y="59"/>
                    <a:pt x="398" y="48"/>
                    <a:pt x="421" y="64"/>
                  </a:cubicBezTo>
                  <a:cubicBezTo>
                    <a:pt x="442" y="96"/>
                    <a:pt x="474" y="109"/>
                    <a:pt x="487" y="148"/>
                  </a:cubicBezTo>
                  <a:cubicBezTo>
                    <a:pt x="482" y="190"/>
                    <a:pt x="484" y="206"/>
                    <a:pt x="463" y="238"/>
                  </a:cubicBezTo>
                  <a:cubicBezTo>
                    <a:pt x="465" y="244"/>
                    <a:pt x="464" y="252"/>
                    <a:pt x="469" y="256"/>
                  </a:cubicBezTo>
                  <a:cubicBezTo>
                    <a:pt x="495" y="277"/>
                    <a:pt x="499" y="244"/>
                    <a:pt x="487" y="280"/>
                  </a:cubicBezTo>
                  <a:cubicBezTo>
                    <a:pt x="495" y="312"/>
                    <a:pt x="501" y="345"/>
                    <a:pt x="511" y="376"/>
                  </a:cubicBezTo>
                  <a:cubicBezTo>
                    <a:pt x="487" y="448"/>
                    <a:pt x="348" y="449"/>
                    <a:pt x="289" y="460"/>
                  </a:cubicBezTo>
                  <a:cubicBezTo>
                    <a:pt x="229" y="471"/>
                    <a:pt x="292" y="462"/>
                    <a:pt x="211" y="472"/>
                  </a:cubicBezTo>
                  <a:cubicBezTo>
                    <a:pt x="164" y="488"/>
                    <a:pt x="122" y="492"/>
                    <a:pt x="73" y="502"/>
                  </a:cubicBezTo>
                  <a:cubicBezTo>
                    <a:pt x="59" y="500"/>
                    <a:pt x="42" y="504"/>
                    <a:pt x="31" y="496"/>
                  </a:cubicBezTo>
                  <a:cubicBezTo>
                    <a:pt x="29" y="495"/>
                    <a:pt x="13" y="414"/>
                    <a:pt x="13" y="412"/>
                  </a:cubicBezTo>
                  <a:cubicBezTo>
                    <a:pt x="11" y="380"/>
                    <a:pt x="0" y="264"/>
                    <a:pt x="13" y="220"/>
                  </a:cubicBezTo>
                  <a:cubicBezTo>
                    <a:pt x="18" y="203"/>
                    <a:pt x="45" y="205"/>
                    <a:pt x="61" y="196"/>
                  </a:cubicBezTo>
                  <a:cubicBezTo>
                    <a:pt x="88" y="181"/>
                    <a:pt x="111" y="162"/>
                    <a:pt x="139" y="148"/>
                  </a:cubicBezTo>
                  <a:cubicBezTo>
                    <a:pt x="150" y="131"/>
                    <a:pt x="158" y="111"/>
                    <a:pt x="169" y="94"/>
                  </a:cubicBezTo>
                  <a:cubicBezTo>
                    <a:pt x="186" y="68"/>
                    <a:pt x="215" y="59"/>
                    <a:pt x="241" y="46"/>
                  </a:cubicBezTo>
                  <a:cubicBezTo>
                    <a:pt x="280" y="26"/>
                    <a:pt x="237" y="43"/>
                    <a:pt x="277" y="16"/>
                  </a:cubicBezTo>
                  <a:cubicBezTo>
                    <a:pt x="301" y="0"/>
                    <a:pt x="335" y="3"/>
                    <a:pt x="361" y="10"/>
                  </a:cubicBezTo>
                  <a:close/>
                </a:path>
              </a:pathLst>
            </a:custGeom>
            <a:solidFill>
              <a:schemeClr val="tx2">
                <a:lumMod val="75000"/>
                <a:lumOff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42" name="Freeform 27"/>
            <p:cNvSpPr/>
            <p:nvPr>
              <p:custDataLst>
                <p:tags r:id="rId57"/>
              </p:custDataLst>
            </p:nvPr>
          </p:nvSpPr>
          <p:spPr bwMode="auto">
            <a:xfrm>
              <a:off x="2800072" y="5166063"/>
              <a:ext cx="862908" cy="560611"/>
            </a:xfrm>
            <a:custGeom>
              <a:cxnLst>
                <a:cxn ang="0">
                  <a:pos x="23" y="167"/>
                </a:cxn>
                <a:cxn ang="0">
                  <a:pos x="83" y="161"/>
                </a:cxn>
                <a:cxn ang="0">
                  <a:pos x="137" y="137"/>
                </a:cxn>
                <a:cxn ang="0">
                  <a:pos x="275" y="107"/>
                </a:cxn>
                <a:cxn ang="0">
                  <a:pos x="335" y="89"/>
                </a:cxn>
                <a:cxn ang="0">
                  <a:pos x="395" y="83"/>
                </a:cxn>
                <a:cxn ang="0">
                  <a:pos x="431" y="77"/>
                </a:cxn>
                <a:cxn ang="0">
                  <a:pos x="467" y="59"/>
                </a:cxn>
                <a:cxn ang="0">
                  <a:pos x="497" y="29"/>
                </a:cxn>
                <a:cxn ang="0">
                  <a:pos x="533" y="11"/>
                </a:cxn>
                <a:cxn ang="0">
                  <a:pos x="581" y="5"/>
                </a:cxn>
                <a:cxn ang="0">
                  <a:pos x="653" y="53"/>
                </a:cxn>
                <a:cxn ang="0">
                  <a:pos x="641" y="89"/>
                </a:cxn>
                <a:cxn ang="0">
                  <a:pos x="635" y="107"/>
                </a:cxn>
                <a:cxn ang="0">
                  <a:pos x="665" y="149"/>
                </a:cxn>
                <a:cxn ang="0">
                  <a:pos x="695" y="155"/>
                </a:cxn>
                <a:cxn ang="0">
                  <a:pos x="707" y="197"/>
                </a:cxn>
                <a:cxn ang="0">
                  <a:pos x="659" y="269"/>
                </a:cxn>
                <a:cxn ang="0">
                  <a:pos x="623" y="347"/>
                </a:cxn>
                <a:cxn ang="0">
                  <a:pos x="557" y="407"/>
                </a:cxn>
                <a:cxn ang="0">
                  <a:pos x="503" y="443"/>
                </a:cxn>
                <a:cxn ang="0">
                  <a:pos x="383" y="437"/>
                </a:cxn>
                <a:cxn ang="0">
                  <a:pos x="257" y="413"/>
                </a:cxn>
                <a:cxn ang="0">
                  <a:pos x="263" y="341"/>
                </a:cxn>
                <a:cxn ang="0">
                  <a:pos x="215" y="317"/>
                </a:cxn>
                <a:cxn ang="0">
                  <a:pos x="179" y="305"/>
                </a:cxn>
                <a:cxn ang="0">
                  <a:pos x="143" y="281"/>
                </a:cxn>
                <a:cxn ang="0">
                  <a:pos x="101" y="245"/>
                </a:cxn>
                <a:cxn ang="0">
                  <a:pos x="29" y="215"/>
                </a:cxn>
                <a:cxn ang="0">
                  <a:pos x="23" y="167"/>
                </a:cxn>
              </a:cxnLst>
              <a:rect l="0" t="0" r="r" b="b"/>
              <a:pathLst>
                <a:path w="708" h="450">
                  <a:moveTo>
                    <a:pt x="23" y="167"/>
                  </a:moveTo>
                  <a:cubicBezTo>
                    <a:pt x="58" y="144"/>
                    <a:pt x="23" y="161"/>
                    <a:pt x="83" y="161"/>
                  </a:cubicBezTo>
                  <a:cubicBezTo>
                    <a:pt x="101" y="161"/>
                    <a:pt x="120" y="143"/>
                    <a:pt x="137" y="137"/>
                  </a:cubicBezTo>
                  <a:cubicBezTo>
                    <a:pt x="203" y="144"/>
                    <a:pt x="223" y="142"/>
                    <a:pt x="275" y="107"/>
                  </a:cubicBezTo>
                  <a:cubicBezTo>
                    <a:pt x="294" y="79"/>
                    <a:pt x="302" y="82"/>
                    <a:pt x="335" y="89"/>
                  </a:cubicBezTo>
                  <a:cubicBezTo>
                    <a:pt x="365" y="109"/>
                    <a:pt x="366" y="93"/>
                    <a:pt x="395" y="83"/>
                  </a:cubicBezTo>
                  <a:cubicBezTo>
                    <a:pt x="407" y="79"/>
                    <a:pt x="419" y="79"/>
                    <a:pt x="431" y="77"/>
                  </a:cubicBezTo>
                  <a:cubicBezTo>
                    <a:pt x="442" y="70"/>
                    <a:pt x="457" y="67"/>
                    <a:pt x="467" y="59"/>
                  </a:cubicBezTo>
                  <a:cubicBezTo>
                    <a:pt x="507" y="27"/>
                    <a:pt x="449" y="53"/>
                    <a:pt x="497" y="29"/>
                  </a:cubicBezTo>
                  <a:cubicBezTo>
                    <a:pt x="547" y="4"/>
                    <a:pt x="481" y="45"/>
                    <a:pt x="533" y="11"/>
                  </a:cubicBezTo>
                  <a:cubicBezTo>
                    <a:pt x="576" y="25"/>
                    <a:pt x="562" y="34"/>
                    <a:pt x="581" y="5"/>
                  </a:cubicBezTo>
                  <a:cubicBezTo>
                    <a:pt x="665" y="14"/>
                    <a:pt x="618" y="0"/>
                    <a:pt x="653" y="53"/>
                  </a:cubicBezTo>
                  <a:cubicBezTo>
                    <a:pt x="649" y="65"/>
                    <a:pt x="645" y="77"/>
                    <a:pt x="641" y="89"/>
                  </a:cubicBezTo>
                  <a:cubicBezTo>
                    <a:pt x="639" y="95"/>
                    <a:pt x="635" y="107"/>
                    <a:pt x="635" y="107"/>
                  </a:cubicBezTo>
                  <a:cubicBezTo>
                    <a:pt x="665" y="117"/>
                    <a:pt x="651" y="107"/>
                    <a:pt x="665" y="149"/>
                  </a:cubicBezTo>
                  <a:cubicBezTo>
                    <a:pt x="668" y="159"/>
                    <a:pt x="685" y="153"/>
                    <a:pt x="695" y="155"/>
                  </a:cubicBezTo>
                  <a:cubicBezTo>
                    <a:pt x="697" y="162"/>
                    <a:pt x="708" y="192"/>
                    <a:pt x="707" y="197"/>
                  </a:cubicBezTo>
                  <a:cubicBezTo>
                    <a:pt x="705" y="209"/>
                    <a:pt x="667" y="244"/>
                    <a:pt x="659" y="269"/>
                  </a:cubicBezTo>
                  <a:cubicBezTo>
                    <a:pt x="654" y="313"/>
                    <a:pt x="657" y="324"/>
                    <a:pt x="623" y="347"/>
                  </a:cubicBezTo>
                  <a:cubicBezTo>
                    <a:pt x="607" y="371"/>
                    <a:pt x="581" y="391"/>
                    <a:pt x="557" y="407"/>
                  </a:cubicBezTo>
                  <a:cubicBezTo>
                    <a:pt x="541" y="431"/>
                    <a:pt x="531" y="436"/>
                    <a:pt x="503" y="443"/>
                  </a:cubicBezTo>
                  <a:cubicBezTo>
                    <a:pt x="452" y="438"/>
                    <a:pt x="431" y="430"/>
                    <a:pt x="383" y="437"/>
                  </a:cubicBezTo>
                  <a:cubicBezTo>
                    <a:pt x="345" y="450"/>
                    <a:pt x="295" y="426"/>
                    <a:pt x="257" y="413"/>
                  </a:cubicBezTo>
                  <a:cubicBezTo>
                    <a:pt x="248" y="387"/>
                    <a:pt x="255" y="366"/>
                    <a:pt x="263" y="341"/>
                  </a:cubicBezTo>
                  <a:cubicBezTo>
                    <a:pt x="252" y="308"/>
                    <a:pt x="265" y="328"/>
                    <a:pt x="215" y="317"/>
                  </a:cubicBezTo>
                  <a:cubicBezTo>
                    <a:pt x="203" y="314"/>
                    <a:pt x="179" y="305"/>
                    <a:pt x="179" y="305"/>
                  </a:cubicBezTo>
                  <a:cubicBezTo>
                    <a:pt x="122" y="248"/>
                    <a:pt x="195" y="316"/>
                    <a:pt x="143" y="281"/>
                  </a:cubicBezTo>
                  <a:cubicBezTo>
                    <a:pt x="107" y="257"/>
                    <a:pt x="145" y="267"/>
                    <a:pt x="101" y="245"/>
                  </a:cubicBezTo>
                  <a:cubicBezTo>
                    <a:pt x="75" y="232"/>
                    <a:pt x="53" y="231"/>
                    <a:pt x="29" y="215"/>
                  </a:cubicBezTo>
                  <a:cubicBezTo>
                    <a:pt x="26" y="207"/>
                    <a:pt x="0" y="144"/>
                    <a:pt x="23" y="167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43" name="Freeform 28"/>
            <p:cNvSpPr/>
            <p:nvPr>
              <p:custDataLst>
                <p:tags r:id="rId58"/>
              </p:custDataLst>
            </p:nvPr>
          </p:nvSpPr>
          <p:spPr bwMode="auto">
            <a:xfrm>
              <a:off x="2158912" y="4815464"/>
              <a:ext cx="909509" cy="945031"/>
            </a:xfrm>
            <a:custGeom>
              <a:cxnLst>
                <a:cxn ang="0">
                  <a:pos x="114" y="0"/>
                </a:cxn>
                <a:cxn ang="0">
                  <a:pos x="90" y="72"/>
                </a:cxn>
                <a:cxn ang="0">
                  <a:pos x="78" y="108"/>
                </a:cxn>
                <a:cxn ang="0">
                  <a:pos x="120" y="174"/>
                </a:cxn>
                <a:cxn ang="0">
                  <a:pos x="90" y="324"/>
                </a:cxn>
                <a:cxn ang="0">
                  <a:pos x="42" y="372"/>
                </a:cxn>
                <a:cxn ang="0">
                  <a:pos x="12" y="426"/>
                </a:cxn>
                <a:cxn ang="0">
                  <a:pos x="48" y="474"/>
                </a:cxn>
                <a:cxn ang="0">
                  <a:pos x="108" y="516"/>
                </a:cxn>
                <a:cxn ang="0">
                  <a:pos x="120" y="552"/>
                </a:cxn>
                <a:cxn ang="0">
                  <a:pos x="126" y="576"/>
                </a:cxn>
                <a:cxn ang="0">
                  <a:pos x="150" y="582"/>
                </a:cxn>
                <a:cxn ang="0">
                  <a:pos x="144" y="636"/>
                </a:cxn>
                <a:cxn ang="0">
                  <a:pos x="186" y="672"/>
                </a:cxn>
                <a:cxn ang="0">
                  <a:pos x="198" y="708"/>
                </a:cxn>
                <a:cxn ang="0">
                  <a:pos x="234" y="720"/>
                </a:cxn>
                <a:cxn ang="0">
                  <a:pos x="252" y="726"/>
                </a:cxn>
                <a:cxn ang="0">
                  <a:pos x="300" y="708"/>
                </a:cxn>
                <a:cxn ang="0">
                  <a:pos x="342" y="756"/>
                </a:cxn>
                <a:cxn ang="0">
                  <a:pos x="348" y="732"/>
                </a:cxn>
                <a:cxn ang="0">
                  <a:pos x="360" y="714"/>
                </a:cxn>
                <a:cxn ang="0">
                  <a:pos x="372" y="642"/>
                </a:cxn>
                <a:cxn ang="0">
                  <a:pos x="396" y="648"/>
                </a:cxn>
                <a:cxn ang="0">
                  <a:pos x="414" y="654"/>
                </a:cxn>
                <a:cxn ang="0">
                  <a:pos x="420" y="636"/>
                </a:cxn>
                <a:cxn ang="0">
                  <a:pos x="438" y="630"/>
                </a:cxn>
                <a:cxn ang="0">
                  <a:pos x="486" y="624"/>
                </a:cxn>
                <a:cxn ang="0">
                  <a:pos x="522" y="636"/>
                </a:cxn>
                <a:cxn ang="0">
                  <a:pos x="540" y="642"/>
                </a:cxn>
                <a:cxn ang="0">
                  <a:pos x="648" y="588"/>
                </a:cxn>
                <a:cxn ang="0">
                  <a:pos x="714" y="558"/>
                </a:cxn>
                <a:cxn ang="0">
                  <a:pos x="732" y="546"/>
                </a:cxn>
                <a:cxn ang="0">
                  <a:pos x="744" y="510"/>
                </a:cxn>
                <a:cxn ang="0">
                  <a:pos x="726" y="504"/>
                </a:cxn>
                <a:cxn ang="0">
                  <a:pos x="702" y="498"/>
                </a:cxn>
                <a:cxn ang="0">
                  <a:pos x="666" y="486"/>
                </a:cxn>
                <a:cxn ang="0">
                  <a:pos x="600" y="468"/>
                </a:cxn>
                <a:cxn ang="0">
                  <a:pos x="618" y="414"/>
                </a:cxn>
                <a:cxn ang="0">
                  <a:pos x="600" y="366"/>
                </a:cxn>
                <a:cxn ang="0">
                  <a:pos x="612" y="312"/>
                </a:cxn>
                <a:cxn ang="0">
                  <a:pos x="570" y="276"/>
                </a:cxn>
                <a:cxn ang="0">
                  <a:pos x="528" y="210"/>
                </a:cxn>
                <a:cxn ang="0">
                  <a:pos x="582" y="198"/>
                </a:cxn>
                <a:cxn ang="0">
                  <a:pos x="678" y="156"/>
                </a:cxn>
                <a:cxn ang="0">
                  <a:pos x="318" y="42"/>
                </a:cxn>
                <a:cxn ang="0">
                  <a:pos x="114" y="0"/>
                </a:cxn>
              </a:cxnLst>
              <a:rect l="0" t="0" r="r" b="b"/>
              <a:pathLst>
                <a:path w="744" h="760">
                  <a:moveTo>
                    <a:pt x="114" y="0"/>
                  </a:moveTo>
                  <a:cubicBezTo>
                    <a:pt x="106" y="24"/>
                    <a:pt x="98" y="48"/>
                    <a:pt x="90" y="72"/>
                  </a:cubicBezTo>
                  <a:cubicBezTo>
                    <a:pt x="86" y="84"/>
                    <a:pt x="78" y="108"/>
                    <a:pt x="78" y="108"/>
                  </a:cubicBezTo>
                  <a:cubicBezTo>
                    <a:pt x="87" y="174"/>
                    <a:pt x="81" y="135"/>
                    <a:pt x="120" y="174"/>
                  </a:cubicBezTo>
                  <a:cubicBezTo>
                    <a:pt x="131" y="218"/>
                    <a:pt x="132" y="296"/>
                    <a:pt x="90" y="324"/>
                  </a:cubicBezTo>
                  <a:cubicBezTo>
                    <a:pt x="76" y="345"/>
                    <a:pt x="58" y="353"/>
                    <a:pt x="42" y="372"/>
                  </a:cubicBezTo>
                  <a:cubicBezTo>
                    <a:pt x="28" y="388"/>
                    <a:pt x="24" y="408"/>
                    <a:pt x="12" y="426"/>
                  </a:cubicBezTo>
                  <a:cubicBezTo>
                    <a:pt x="6" y="478"/>
                    <a:pt x="0" y="486"/>
                    <a:pt x="48" y="474"/>
                  </a:cubicBezTo>
                  <a:cubicBezTo>
                    <a:pt x="86" y="478"/>
                    <a:pt x="123" y="471"/>
                    <a:pt x="108" y="516"/>
                  </a:cubicBezTo>
                  <a:cubicBezTo>
                    <a:pt x="112" y="528"/>
                    <a:pt x="116" y="540"/>
                    <a:pt x="120" y="552"/>
                  </a:cubicBezTo>
                  <a:cubicBezTo>
                    <a:pt x="123" y="560"/>
                    <a:pt x="120" y="570"/>
                    <a:pt x="126" y="576"/>
                  </a:cubicBezTo>
                  <a:cubicBezTo>
                    <a:pt x="132" y="582"/>
                    <a:pt x="142" y="580"/>
                    <a:pt x="150" y="582"/>
                  </a:cubicBezTo>
                  <a:cubicBezTo>
                    <a:pt x="167" y="607"/>
                    <a:pt x="160" y="612"/>
                    <a:pt x="144" y="636"/>
                  </a:cubicBezTo>
                  <a:cubicBezTo>
                    <a:pt x="152" y="661"/>
                    <a:pt x="165" y="658"/>
                    <a:pt x="186" y="672"/>
                  </a:cubicBezTo>
                  <a:cubicBezTo>
                    <a:pt x="190" y="684"/>
                    <a:pt x="186" y="704"/>
                    <a:pt x="198" y="708"/>
                  </a:cubicBezTo>
                  <a:cubicBezTo>
                    <a:pt x="210" y="712"/>
                    <a:pt x="222" y="716"/>
                    <a:pt x="234" y="720"/>
                  </a:cubicBezTo>
                  <a:cubicBezTo>
                    <a:pt x="240" y="722"/>
                    <a:pt x="252" y="726"/>
                    <a:pt x="252" y="726"/>
                  </a:cubicBezTo>
                  <a:cubicBezTo>
                    <a:pt x="285" y="715"/>
                    <a:pt x="267" y="697"/>
                    <a:pt x="300" y="708"/>
                  </a:cubicBezTo>
                  <a:cubicBezTo>
                    <a:pt x="307" y="742"/>
                    <a:pt x="310" y="745"/>
                    <a:pt x="342" y="756"/>
                  </a:cubicBezTo>
                  <a:cubicBezTo>
                    <a:pt x="380" y="743"/>
                    <a:pt x="348" y="760"/>
                    <a:pt x="348" y="732"/>
                  </a:cubicBezTo>
                  <a:cubicBezTo>
                    <a:pt x="348" y="725"/>
                    <a:pt x="356" y="720"/>
                    <a:pt x="360" y="714"/>
                  </a:cubicBezTo>
                  <a:cubicBezTo>
                    <a:pt x="351" y="677"/>
                    <a:pt x="336" y="666"/>
                    <a:pt x="372" y="642"/>
                  </a:cubicBezTo>
                  <a:cubicBezTo>
                    <a:pt x="380" y="644"/>
                    <a:pt x="388" y="646"/>
                    <a:pt x="396" y="648"/>
                  </a:cubicBezTo>
                  <a:cubicBezTo>
                    <a:pt x="402" y="650"/>
                    <a:pt x="408" y="657"/>
                    <a:pt x="414" y="654"/>
                  </a:cubicBezTo>
                  <a:cubicBezTo>
                    <a:pt x="420" y="651"/>
                    <a:pt x="416" y="640"/>
                    <a:pt x="420" y="636"/>
                  </a:cubicBezTo>
                  <a:cubicBezTo>
                    <a:pt x="424" y="632"/>
                    <a:pt x="432" y="632"/>
                    <a:pt x="438" y="630"/>
                  </a:cubicBezTo>
                  <a:cubicBezTo>
                    <a:pt x="481" y="644"/>
                    <a:pt x="467" y="653"/>
                    <a:pt x="486" y="624"/>
                  </a:cubicBezTo>
                  <a:cubicBezTo>
                    <a:pt x="498" y="628"/>
                    <a:pt x="510" y="632"/>
                    <a:pt x="522" y="636"/>
                  </a:cubicBezTo>
                  <a:cubicBezTo>
                    <a:pt x="528" y="638"/>
                    <a:pt x="540" y="642"/>
                    <a:pt x="540" y="642"/>
                  </a:cubicBezTo>
                  <a:cubicBezTo>
                    <a:pt x="578" y="629"/>
                    <a:pt x="615" y="610"/>
                    <a:pt x="648" y="588"/>
                  </a:cubicBezTo>
                  <a:cubicBezTo>
                    <a:pt x="666" y="560"/>
                    <a:pt x="680" y="564"/>
                    <a:pt x="714" y="558"/>
                  </a:cubicBezTo>
                  <a:cubicBezTo>
                    <a:pt x="720" y="554"/>
                    <a:pt x="728" y="552"/>
                    <a:pt x="732" y="546"/>
                  </a:cubicBezTo>
                  <a:cubicBezTo>
                    <a:pt x="739" y="535"/>
                    <a:pt x="744" y="510"/>
                    <a:pt x="744" y="510"/>
                  </a:cubicBezTo>
                  <a:cubicBezTo>
                    <a:pt x="738" y="508"/>
                    <a:pt x="732" y="506"/>
                    <a:pt x="726" y="504"/>
                  </a:cubicBezTo>
                  <a:cubicBezTo>
                    <a:pt x="718" y="502"/>
                    <a:pt x="710" y="500"/>
                    <a:pt x="702" y="498"/>
                  </a:cubicBezTo>
                  <a:cubicBezTo>
                    <a:pt x="690" y="494"/>
                    <a:pt x="666" y="486"/>
                    <a:pt x="666" y="486"/>
                  </a:cubicBezTo>
                  <a:cubicBezTo>
                    <a:pt x="654" y="451"/>
                    <a:pt x="635" y="463"/>
                    <a:pt x="600" y="468"/>
                  </a:cubicBezTo>
                  <a:cubicBezTo>
                    <a:pt x="591" y="441"/>
                    <a:pt x="594" y="430"/>
                    <a:pt x="618" y="414"/>
                  </a:cubicBezTo>
                  <a:cubicBezTo>
                    <a:pt x="626" y="389"/>
                    <a:pt x="627" y="375"/>
                    <a:pt x="600" y="366"/>
                  </a:cubicBezTo>
                  <a:cubicBezTo>
                    <a:pt x="582" y="339"/>
                    <a:pt x="590" y="334"/>
                    <a:pt x="612" y="312"/>
                  </a:cubicBezTo>
                  <a:cubicBezTo>
                    <a:pt x="604" y="288"/>
                    <a:pt x="594" y="284"/>
                    <a:pt x="570" y="276"/>
                  </a:cubicBezTo>
                  <a:cubicBezTo>
                    <a:pt x="561" y="249"/>
                    <a:pt x="538" y="239"/>
                    <a:pt x="528" y="210"/>
                  </a:cubicBezTo>
                  <a:cubicBezTo>
                    <a:pt x="552" y="202"/>
                    <a:pt x="557" y="190"/>
                    <a:pt x="582" y="198"/>
                  </a:cubicBezTo>
                  <a:cubicBezTo>
                    <a:pt x="662" y="191"/>
                    <a:pt x="636" y="198"/>
                    <a:pt x="678" y="156"/>
                  </a:cubicBezTo>
                  <a:cubicBezTo>
                    <a:pt x="628" y="6"/>
                    <a:pt x="435" y="45"/>
                    <a:pt x="318" y="42"/>
                  </a:cubicBezTo>
                  <a:cubicBezTo>
                    <a:pt x="250" y="28"/>
                    <a:pt x="183" y="0"/>
                    <a:pt x="114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44" name="Freeform 29"/>
            <p:cNvSpPr/>
            <p:nvPr>
              <p:custDataLst>
                <p:tags r:id="rId59"/>
              </p:custDataLst>
            </p:nvPr>
          </p:nvSpPr>
          <p:spPr bwMode="auto">
            <a:xfrm>
              <a:off x="2154096" y="4206795"/>
              <a:ext cx="1309629" cy="1035797"/>
            </a:xfrm>
            <a:custGeom>
              <a:cxnLst>
                <a:cxn ang="0">
                  <a:pos x="262" y="12"/>
                </a:cxn>
                <a:cxn ang="0">
                  <a:pos x="376" y="18"/>
                </a:cxn>
                <a:cxn ang="0">
                  <a:pos x="466" y="0"/>
                </a:cxn>
                <a:cxn ang="0">
                  <a:pos x="592" y="24"/>
                </a:cxn>
                <a:cxn ang="0">
                  <a:pos x="640" y="84"/>
                </a:cxn>
                <a:cxn ang="0">
                  <a:pos x="664" y="144"/>
                </a:cxn>
                <a:cxn ang="0">
                  <a:pos x="754" y="198"/>
                </a:cxn>
                <a:cxn ang="0">
                  <a:pos x="832" y="210"/>
                </a:cxn>
                <a:cxn ang="0">
                  <a:pos x="868" y="222"/>
                </a:cxn>
                <a:cxn ang="0">
                  <a:pos x="904" y="234"/>
                </a:cxn>
                <a:cxn ang="0">
                  <a:pos x="946" y="240"/>
                </a:cxn>
                <a:cxn ang="0">
                  <a:pos x="994" y="288"/>
                </a:cxn>
                <a:cxn ang="0">
                  <a:pos x="1048" y="306"/>
                </a:cxn>
                <a:cxn ang="0">
                  <a:pos x="1066" y="342"/>
                </a:cxn>
                <a:cxn ang="0">
                  <a:pos x="994" y="384"/>
                </a:cxn>
                <a:cxn ang="0">
                  <a:pos x="934" y="402"/>
                </a:cxn>
                <a:cxn ang="0">
                  <a:pos x="940" y="420"/>
                </a:cxn>
                <a:cxn ang="0">
                  <a:pos x="928" y="438"/>
                </a:cxn>
                <a:cxn ang="0">
                  <a:pos x="958" y="462"/>
                </a:cxn>
                <a:cxn ang="0">
                  <a:pos x="1000" y="534"/>
                </a:cxn>
                <a:cxn ang="0">
                  <a:pos x="964" y="594"/>
                </a:cxn>
                <a:cxn ang="0">
                  <a:pos x="928" y="540"/>
                </a:cxn>
                <a:cxn ang="0">
                  <a:pos x="892" y="516"/>
                </a:cxn>
                <a:cxn ang="0">
                  <a:pos x="802" y="552"/>
                </a:cxn>
                <a:cxn ang="0">
                  <a:pos x="766" y="570"/>
                </a:cxn>
                <a:cxn ang="0">
                  <a:pos x="706" y="576"/>
                </a:cxn>
                <a:cxn ang="0">
                  <a:pos x="724" y="588"/>
                </a:cxn>
                <a:cxn ang="0">
                  <a:pos x="748" y="624"/>
                </a:cxn>
                <a:cxn ang="0">
                  <a:pos x="670" y="636"/>
                </a:cxn>
                <a:cxn ang="0">
                  <a:pos x="664" y="618"/>
                </a:cxn>
                <a:cxn ang="0">
                  <a:pos x="628" y="642"/>
                </a:cxn>
                <a:cxn ang="0">
                  <a:pos x="598" y="606"/>
                </a:cxn>
                <a:cxn ang="0">
                  <a:pos x="574" y="570"/>
                </a:cxn>
                <a:cxn ang="0">
                  <a:pos x="562" y="588"/>
                </a:cxn>
                <a:cxn ang="0">
                  <a:pos x="526" y="600"/>
                </a:cxn>
                <a:cxn ang="0">
                  <a:pos x="520" y="618"/>
                </a:cxn>
                <a:cxn ang="0">
                  <a:pos x="526" y="636"/>
                </a:cxn>
                <a:cxn ang="0">
                  <a:pos x="490" y="660"/>
                </a:cxn>
                <a:cxn ang="0">
                  <a:pos x="478" y="732"/>
                </a:cxn>
                <a:cxn ang="0">
                  <a:pos x="472" y="762"/>
                </a:cxn>
                <a:cxn ang="0">
                  <a:pos x="436" y="774"/>
                </a:cxn>
                <a:cxn ang="0">
                  <a:pos x="382" y="798"/>
                </a:cxn>
                <a:cxn ang="0">
                  <a:pos x="358" y="768"/>
                </a:cxn>
                <a:cxn ang="0">
                  <a:pos x="340" y="714"/>
                </a:cxn>
                <a:cxn ang="0">
                  <a:pos x="298" y="624"/>
                </a:cxn>
                <a:cxn ang="0">
                  <a:pos x="244" y="558"/>
                </a:cxn>
                <a:cxn ang="0">
                  <a:pos x="226" y="546"/>
                </a:cxn>
                <a:cxn ang="0">
                  <a:pos x="202" y="552"/>
                </a:cxn>
                <a:cxn ang="0">
                  <a:pos x="166" y="576"/>
                </a:cxn>
                <a:cxn ang="0">
                  <a:pos x="178" y="522"/>
                </a:cxn>
                <a:cxn ang="0">
                  <a:pos x="160" y="516"/>
                </a:cxn>
                <a:cxn ang="0">
                  <a:pos x="124" y="522"/>
                </a:cxn>
                <a:cxn ang="0">
                  <a:pos x="106" y="564"/>
                </a:cxn>
                <a:cxn ang="0">
                  <a:pos x="76" y="588"/>
                </a:cxn>
                <a:cxn ang="0">
                  <a:pos x="70" y="570"/>
                </a:cxn>
                <a:cxn ang="0">
                  <a:pos x="58" y="510"/>
                </a:cxn>
                <a:cxn ang="0">
                  <a:pos x="28" y="390"/>
                </a:cxn>
                <a:cxn ang="0">
                  <a:pos x="106" y="84"/>
                </a:cxn>
                <a:cxn ang="0">
                  <a:pos x="148" y="60"/>
                </a:cxn>
                <a:cxn ang="0">
                  <a:pos x="262" y="12"/>
                </a:cxn>
              </a:cxnLst>
              <a:rect l="0" t="0" r="r" b="b"/>
              <a:pathLst>
                <a:path w="1071" h="830">
                  <a:moveTo>
                    <a:pt x="262" y="12"/>
                  </a:moveTo>
                  <a:cubicBezTo>
                    <a:pt x="307" y="27"/>
                    <a:pt x="320" y="23"/>
                    <a:pt x="376" y="18"/>
                  </a:cubicBezTo>
                  <a:cubicBezTo>
                    <a:pt x="405" y="8"/>
                    <a:pt x="436" y="6"/>
                    <a:pt x="466" y="0"/>
                  </a:cubicBezTo>
                  <a:cubicBezTo>
                    <a:pt x="508" y="5"/>
                    <a:pt x="552" y="11"/>
                    <a:pt x="592" y="24"/>
                  </a:cubicBezTo>
                  <a:cubicBezTo>
                    <a:pt x="616" y="48"/>
                    <a:pt x="627" y="54"/>
                    <a:pt x="640" y="84"/>
                  </a:cubicBezTo>
                  <a:cubicBezTo>
                    <a:pt x="649" y="104"/>
                    <a:pt x="646" y="128"/>
                    <a:pt x="664" y="144"/>
                  </a:cubicBezTo>
                  <a:cubicBezTo>
                    <a:pt x="688" y="165"/>
                    <a:pt x="723" y="188"/>
                    <a:pt x="754" y="198"/>
                  </a:cubicBezTo>
                  <a:cubicBezTo>
                    <a:pt x="783" y="188"/>
                    <a:pt x="803" y="200"/>
                    <a:pt x="832" y="210"/>
                  </a:cubicBezTo>
                  <a:cubicBezTo>
                    <a:pt x="844" y="214"/>
                    <a:pt x="868" y="222"/>
                    <a:pt x="868" y="222"/>
                  </a:cubicBezTo>
                  <a:cubicBezTo>
                    <a:pt x="889" y="254"/>
                    <a:pt x="868" y="234"/>
                    <a:pt x="904" y="234"/>
                  </a:cubicBezTo>
                  <a:cubicBezTo>
                    <a:pt x="918" y="234"/>
                    <a:pt x="932" y="238"/>
                    <a:pt x="946" y="240"/>
                  </a:cubicBezTo>
                  <a:cubicBezTo>
                    <a:pt x="967" y="254"/>
                    <a:pt x="980" y="267"/>
                    <a:pt x="994" y="288"/>
                  </a:cubicBezTo>
                  <a:cubicBezTo>
                    <a:pt x="1033" y="280"/>
                    <a:pt x="1032" y="274"/>
                    <a:pt x="1048" y="306"/>
                  </a:cubicBezTo>
                  <a:cubicBezTo>
                    <a:pt x="1071" y="353"/>
                    <a:pt x="1051" y="297"/>
                    <a:pt x="1066" y="342"/>
                  </a:cubicBezTo>
                  <a:cubicBezTo>
                    <a:pt x="1041" y="359"/>
                    <a:pt x="1018" y="368"/>
                    <a:pt x="994" y="384"/>
                  </a:cubicBezTo>
                  <a:cubicBezTo>
                    <a:pt x="966" y="377"/>
                    <a:pt x="944" y="371"/>
                    <a:pt x="934" y="402"/>
                  </a:cubicBezTo>
                  <a:cubicBezTo>
                    <a:pt x="936" y="408"/>
                    <a:pt x="941" y="414"/>
                    <a:pt x="940" y="420"/>
                  </a:cubicBezTo>
                  <a:cubicBezTo>
                    <a:pt x="939" y="427"/>
                    <a:pt x="928" y="431"/>
                    <a:pt x="928" y="438"/>
                  </a:cubicBezTo>
                  <a:cubicBezTo>
                    <a:pt x="928" y="456"/>
                    <a:pt x="947" y="458"/>
                    <a:pt x="958" y="462"/>
                  </a:cubicBezTo>
                  <a:cubicBezTo>
                    <a:pt x="975" y="487"/>
                    <a:pt x="991" y="506"/>
                    <a:pt x="1000" y="534"/>
                  </a:cubicBezTo>
                  <a:cubicBezTo>
                    <a:pt x="994" y="567"/>
                    <a:pt x="996" y="583"/>
                    <a:pt x="964" y="594"/>
                  </a:cubicBezTo>
                  <a:cubicBezTo>
                    <a:pt x="946" y="576"/>
                    <a:pt x="944" y="554"/>
                    <a:pt x="928" y="540"/>
                  </a:cubicBezTo>
                  <a:cubicBezTo>
                    <a:pt x="917" y="531"/>
                    <a:pt x="892" y="516"/>
                    <a:pt x="892" y="516"/>
                  </a:cubicBezTo>
                  <a:cubicBezTo>
                    <a:pt x="860" y="527"/>
                    <a:pt x="834" y="541"/>
                    <a:pt x="802" y="552"/>
                  </a:cubicBezTo>
                  <a:cubicBezTo>
                    <a:pt x="764" y="565"/>
                    <a:pt x="804" y="564"/>
                    <a:pt x="766" y="570"/>
                  </a:cubicBezTo>
                  <a:cubicBezTo>
                    <a:pt x="746" y="573"/>
                    <a:pt x="726" y="574"/>
                    <a:pt x="706" y="576"/>
                  </a:cubicBezTo>
                  <a:cubicBezTo>
                    <a:pt x="712" y="580"/>
                    <a:pt x="719" y="583"/>
                    <a:pt x="724" y="588"/>
                  </a:cubicBezTo>
                  <a:cubicBezTo>
                    <a:pt x="733" y="599"/>
                    <a:pt x="748" y="624"/>
                    <a:pt x="748" y="624"/>
                  </a:cubicBezTo>
                  <a:cubicBezTo>
                    <a:pt x="735" y="675"/>
                    <a:pt x="709" y="649"/>
                    <a:pt x="670" y="636"/>
                  </a:cubicBezTo>
                  <a:cubicBezTo>
                    <a:pt x="668" y="630"/>
                    <a:pt x="670" y="617"/>
                    <a:pt x="664" y="618"/>
                  </a:cubicBezTo>
                  <a:cubicBezTo>
                    <a:pt x="650" y="620"/>
                    <a:pt x="628" y="642"/>
                    <a:pt x="628" y="642"/>
                  </a:cubicBezTo>
                  <a:cubicBezTo>
                    <a:pt x="584" y="627"/>
                    <a:pt x="589" y="642"/>
                    <a:pt x="598" y="606"/>
                  </a:cubicBezTo>
                  <a:cubicBezTo>
                    <a:pt x="586" y="569"/>
                    <a:pt x="621" y="558"/>
                    <a:pt x="574" y="570"/>
                  </a:cubicBezTo>
                  <a:cubicBezTo>
                    <a:pt x="570" y="576"/>
                    <a:pt x="568" y="584"/>
                    <a:pt x="562" y="588"/>
                  </a:cubicBezTo>
                  <a:cubicBezTo>
                    <a:pt x="551" y="595"/>
                    <a:pt x="526" y="600"/>
                    <a:pt x="526" y="600"/>
                  </a:cubicBezTo>
                  <a:cubicBezTo>
                    <a:pt x="524" y="606"/>
                    <a:pt x="520" y="612"/>
                    <a:pt x="520" y="618"/>
                  </a:cubicBezTo>
                  <a:cubicBezTo>
                    <a:pt x="520" y="624"/>
                    <a:pt x="530" y="631"/>
                    <a:pt x="526" y="636"/>
                  </a:cubicBezTo>
                  <a:cubicBezTo>
                    <a:pt x="518" y="648"/>
                    <a:pt x="490" y="660"/>
                    <a:pt x="490" y="660"/>
                  </a:cubicBezTo>
                  <a:cubicBezTo>
                    <a:pt x="476" y="701"/>
                    <a:pt x="470" y="682"/>
                    <a:pt x="478" y="732"/>
                  </a:cubicBezTo>
                  <a:cubicBezTo>
                    <a:pt x="476" y="742"/>
                    <a:pt x="479" y="755"/>
                    <a:pt x="472" y="762"/>
                  </a:cubicBezTo>
                  <a:cubicBezTo>
                    <a:pt x="463" y="771"/>
                    <a:pt x="448" y="770"/>
                    <a:pt x="436" y="774"/>
                  </a:cubicBezTo>
                  <a:cubicBezTo>
                    <a:pt x="416" y="781"/>
                    <a:pt x="402" y="791"/>
                    <a:pt x="382" y="798"/>
                  </a:cubicBezTo>
                  <a:cubicBezTo>
                    <a:pt x="360" y="732"/>
                    <a:pt x="397" y="830"/>
                    <a:pt x="358" y="768"/>
                  </a:cubicBezTo>
                  <a:cubicBezTo>
                    <a:pt x="348" y="752"/>
                    <a:pt x="351" y="730"/>
                    <a:pt x="340" y="714"/>
                  </a:cubicBezTo>
                  <a:cubicBezTo>
                    <a:pt x="321" y="685"/>
                    <a:pt x="317" y="652"/>
                    <a:pt x="298" y="624"/>
                  </a:cubicBezTo>
                  <a:cubicBezTo>
                    <a:pt x="244" y="660"/>
                    <a:pt x="259" y="584"/>
                    <a:pt x="244" y="558"/>
                  </a:cubicBezTo>
                  <a:cubicBezTo>
                    <a:pt x="240" y="552"/>
                    <a:pt x="232" y="550"/>
                    <a:pt x="226" y="546"/>
                  </a:cubicBezTo>
                  <a:cubicBezTo>
                    <a:pt x="218" y="548"/>
                    <a:pt x="209" y="548"/>
                    <a:pt x="202" y="552"/>
                  </a:cubicBezTo>
                  <a:cubicBezTo>
                    <a:pt x="189" y="558"/>
                    <a:pt x="166" y="576"/>
                    <a:pt x="166" y="576"/>
                  </a:cubicBezTo>
                  <a:cubicBezTo>
                    <a:pt x="158" y="551"/>
                    <a:pt x="164" y="543"/>
                    <a:pt x="178" y="522"/>
                  </a:cubicBezTo>
                  <a:cubicBezTo>
                    <a:pt x="166" y="474"/>
                    <a:pt x="180" y="506"/>
                    <a:pt x="160" y="516"/>
                  </a:cubicBezTo>
                  <a:cubicBezTo>
                    <a:pt x="149" y="521"/>
                    <a:pt x="136" y="520"/>
                    <a:pt x="124" y="522"/>
                  </a:cubicBezTo>
                  <a:cubicBezTo>
                    <a:pt x="128" y="548"/>
                    <a:pt x="146" y="591"/>
                    <a:pt x="106" y="564"/>
                  </a:cubicBezTo>
                  <a:cubicBezTo>
                    <a:pt x="102" y="570"/>
                    <a:pt x="90" y="595"/>
                    <a:pt x="76" y="588"/>
                  </a:cubicBezTo>
                  <a:cubicBezTo>
                    <a:pt x="70" y="585"/>
                    <a:pt x="71" y="576"/>
                    <a:pt x="70" y="570"/>
                  </a:cubicBezTo>
                  <a:cubicBezTo>
                    <a:pt x="65" y="550"/>
                    <a:pt x="64" y="529"/>
                    <a:pt x="58" y="510"/>
                  </a:cubicBezTo>
                  <a:cubicBezTo>
                    <a:pt x="45" y="471"/>
                    <a:pt x="35" y="430"/>
                    <a:pt x="28" y="390"/>
                  </a:cubicBezTo>
                  <a:cubicBezTo>
                    <a:pt x="30" y="323"/>
                    <a:pt x="0" y="119"/>
                    <a:pt x="106" y="84"/>
                  </a:cubicBezTo>
                  <a:cubicBezTo>
                    <a:pt x="146" y="44"/>
                    <a:pt x="100" y="84"/>
                    <a:pt x="148" y="60"/>
                  </a:cubicBezTo>
                  <a:cubicBezTo>
                    <a:pt x="210" y="29"/>
                    <a:pt x="190" y="22"/>
                    <a:pt x="262" y="12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45" name="Freeform 30"/>
            <p:cNvSpPr/>
            <p:nvPr>
              <p:custDataLst>
                <p:tags r:id="rId60"/>
              </p:custDataLst>
            </p:nvPr>
          </p:nvSpPr>
          <p:spPr bwMode="auto">
            <a:xfrm>
              <a:off x="1382776" y="3566102"/>
              <a:ext cx="1407649" cy="978844"/>
            </a:xfrm>
            <a:custGeom>
              <a:cxnLst>
                <a:cxn ang="0">
                  <a:pos x="372" y="0"/>
                </a:cxn>
                <a:cxn ang="0">
                  <a:pos x="408" y="12"/>
                </a:cxn>
                <a:cxn ang="0">
                  <a:pos x="426" y="18"/>
                </a:cxn>
                <a:cxn ang="0">
                  <a:pos x="570" y="66"/>
                </a:cxn>
                <a:cxn ang="0">
                  <a:pos x="624" y="102"/>
                </a:cxn>
                <a:cxn ang="0">
                  <a:pos x="660" y="114"/>
                </a:cxn>
                <a:cxn ang="0">
                  <a:pos x="732" y="90"/>
                </a:cxn>
                <a:cxn ang="0">
                  <a:pos x="768" y="102"/>
                </a:cxn>
                <a:cxn ang="0">
                  <a:pos x="804" y="90"/>
                </a:cxn>
                <a:cxn ang="0">
                  <a:pos x="822" y="84"/>
                </a:cxn>
                <a:cxn ang="0">
                  <a:pos x="870" y="120"/>
                </a:cxn>
                <a:cxn ang="0">
                  <a:pos x="936" y="132"/>
                </a:cxn>
                <a:cxn ang="0">
                  <a:pos x="954" y="168"/>
                </a:cxn>
                <a:cxn ang="0">
                  <a:pos x="972" y="174"/>
                </a:cxn>
                <a:cxn ang="0">
                  <a:pos x="1026" y="216"/>
                </a:cxn>
                <a:cxn ang="0">
                  <a:pos x="1086" y="252"/>
                </a:cxn>
                <a:cxn ang="0">
                  <a:pos x="1116" y="306"/>
                </a:cxn>
                <a:cxn ang="0">
                  <a:pos x="1140" y="342"/>
                </a:cxn>
                <a:cxn ang="0">
                  <a:pos x="1116" y="444"/>
                </a:cxn>
                <a:cxn ang="0">
                  <a:pos x="1062" y="498"/>
                </a:cxn>
                <a:cxn ang="0">
                  <a:pos x="1020" y="552"/>
                </a:cxn>
                <a:cxn ang="0">
                  <a:pos x="978" y="558"/>
                </a:cxn>
                <a:cxn ang="0">
                  <a:pos x="996" y="570"/>
                </a:cxn>
                <a:cxn ang="0">
                  <a:pos x="1050" y="594"/>
                </a:cxn>
                <a:cxn ang="0">
                  <a:pos x="1044" y="672"/>
                </a:cxn>
                <a:cxn ang="0">
                  <a:pos x="978" y="684"/>
                </a:cxn>
                <a:cxn ang="0">
                  <a:pos x="918" y="696"/>
                </a:cxn>
                <a:cxn ang="0">
                  <a:pos x="894" y="672"/>
                </a:cxn>
                <a:cxn ang="0">
                  <a:pos x="888" y="690"/>
                </a:cxn>
                <a:cxn ang="0">
                  <a:pos x="870" y="696"/>
                </a:cxn>
                <a:cxn ang="0">
                  <a:pos x="822" y="654"/>
                </a:cxn>
                <a:cxn ang="0">
                  <a:pos x="756" y="582"/>
                </a:cxn>
                <a:cxn ang="0">
                  <a:pos x="744" y="606"/>
                </a:cxn>
                <a:cxn ang="0">
                  <a:pos x="738" y="636"/>
                </a:cxn>
                <a:cxn ang="0">
                  <a:pos x="714" y="666"/>
                </a:cxn>
                <a:cxn ang="0">
                  <a:pos x="684" y="708"/>
                </a:cxn>
                <a:cxn ang="0">
                  <a:pos x="648" y="762"/>
                </a:cxn>
                <a:cxn ang="0">
                  <a:pos x="612" y="774"/>
                </a:cxn>
                <a:cxn ang="0">
                  <a:pos x="390" y="756"/>
                </a:cxn>
                <a:cxn ang="0">
                  <a:pos x="342" y="744"/>
                </a:cxn>
                <a:cxn ang="0">
                  <a:pos x="330" y="720"/>
                </a:cxn>
                <a:cxn ang="0">
                  <a:pos x="306" y="708"/>
                </a:cxn>
                <a:cxn ang="0">
                  <a:pos x="288" y="690"/>
                </a:cxn>
                <a:cxn ang="0">
                  <a:pos x="168" y="642"/>
                </a:cxn>
                <a:cxn ang="0">
                  <a:pos x="42" y="594"/>
                </a:cxn>
                <a:cxn ang="0">
                  <a:pos x="0" y="504"/>
                </a:cxn>
                <a:cxn ang="0">
                  <a:pos x="54" y="324"/>
                </a:cxn>
                <a:cxn ang="0">
                  <a:pos x="114" y="192"/>
                </a:cxn>
                <a:cxn ang="0">
                  <a:pos x="138" y="126"/>
                </a:cxn>
                <a:cxn ang="0">
                  <a:pos x="234" y="78"/>
                </a:cxn>
                <a:cxn ang="0">
                  <a:pos x="372" y="0"/>
                </a:cxn>
              </a:cxnLst>
              <a:rect l="0" t="0" r="r" b="b"/>
              <a:pathLst>
                <a:path w="1152" h="774">
                  <a:moveTo>
                    <a:pt x="372" y="0"/>
                  </a:moveTo>
                  <a:cubicBezTo>
                    <a:pt x="384" y="4"/>
                    <a:pt x="396" y="8"/>
                    <a:pt x="408" y="12"/>
                  </a:cubicBezTo>
                  <a:cubicBezTo>
                    <a:pt x="414" y="14"/>
                    <a:pt x="426" y="18"/>
                    <a:pt x="426" y="18"/>
                  </a:cubicBezTo>
                  <a:cubicBezTo>
                    <a:pt x="453" y="59"/>
                    <a:pt x="525" y="62"/>
                    <a:pt x="570" y="66"/>
                  </a:cubicBezTo>
                  <a:cubicBezTo>
                    <a:pt x="593" y="74"/>
                    <a:pt x="602" y="92"/>
                    <a:pt x="624" y="102"/>
                  </a:cubicBezTo>
                  <a:cubicBezTo>
                    <a:pt x="636" y="107"/>
                    <a:pt x="660" y="114"/>
                    <a:pt x="660" y="114"/>
                  </a:cubicBezTo>
                  <a:cubicBezTo>
                    <a:pt x="691" y="109"/>
                    <a:pt x="704" y="99"/>
                    <a:pt x="732" y="90"/>
                  </a:cubicBezTo>
                  <a:cubicBezTo>
                    <a:pt x="744" y="94"/>
                    <a:pt x="756" y="106"/>
                    <a:pt x="768" y="102"/>
                  </a:cubicBezTo>
                  <a:cubicBezTo>
                    <a:pt x="780" y="98"/>
                    <a:pt x="792" y="94"/>
                    <a:pt x="804" y="90"/>
                  </a:cubicBezTo>
                  <a:cubicBezTo>
                    <a:pt x="810" y="88"/>
                    <a:pt x="822" y="84"/>
                    <a:pt x="822" y="84"/>
                  </a:cubicBezTo>
                  <a:cubicBezTo>
                    <a:pt x="846" y="92"/>
                    <a:pt x="847" y="109"/>
                    <a:pt x="870" y="120"/>
                  </a:cubicBezTo>
                  <a:cubicBezTo>
                    <a:pt x="888" y="129"/>
                    <a:pt x="919" y="130"/>
                    <a:pt x="936" y="132"/>
                  </a:cubicBezTo>
                  <a:cubicBezTo>
                    <a:pt x="943" y="143"/>
                    <a:pt x="945" y="159"/>
                    <a:pt x="954" y="168"/>
                  </a:cubicBezTo>
                  <a:cubicBezTo>
                    <a:pt x="958" y="172"/>
                    <a:pt x="966" y="171"/>
                    <a:pt x="972" y="174"/>
                  </a:cubicBezTo>
                  <a:cubicBezTo>
                    <a:pt x="993" y="184"/>
                    <a:pt x="1007" y="203"/>
                    <a:pt x="1026" y="216"/>
                  </a:cubicBezTo>
                  <a:cubicBezTo>
                    <a:pt x="1037" y="250"/>
                    <a:pt x="1057" y="233"/>
                    <a:pt x="1086" y="252"/>
                  </a:cubicBezTo>
                  <a:cubicBezTo>
                    <a:pt x="1097" y="284"/>
                    <a:pt x="1088" y="265"/>
                    <a:pt x="1116" y="306"/>
                  </a:cubicBezTo>
                  <a:cubicBezTo>
                    <a:pt x="1124" y="318"/>
                    <a:pt x="1140" y="342"/>
                    <a:pt x="1140" y="342"/>
                  </a:cubicBezTo>
                  <a:cubicBezTo>
                    <a:pt x="1148" y="374"/>
                    <a:pt x="1152" y="432"/>
                    <a:pt x="1116" y="444"/>
                  </a:cubicBezTo>
                  <a:cubicBezTo>
                    <a:pt x="1106" y="475"/>
                    <a:pt x="1093" y="488"/>
                    <a:pt x="1062" y="498"/>
                  </a:cubicBezTo>
                  <a:cubicBezTo>
                    <a:pt x="1047" y="544"/>
                    <a:pt x="1079" y="564"/>
                    <a:pt x="1020" y="552"/>
                  </a:cubicBezTo>
                  <a:cubicBezTo>
                    <a:pt x="1006" y="554"/>
                    <a:pt x="989" y="550"/>
                    <a:pt x="978" y="558"/>
                  </a:cubicBezTo>
                  <a:cubicBezTo>
                    <a:pt x="972" y="562"/>
                    <a:pt x="989" y="567"/>
                    <a:pt x="996" y="570"/>
                  </a:cubicBezTo>
                  <a:cubicBezTo>
                    <a:pt x="1060" y="599"/>
                    <a:pt x="1009" y="567"/>
                    <a:pt x="1050" y="594"/>
                  </a:cubicBezTo>
                  <a:cubicBezTo>
                    <a:pt x="1062" y="629"/>
                    <a:pt x="1088" y="643"/>
                    <a:pt x="1044" y="672"/>
                  </a:cubicBezTo>
                  <a:cubicBezTo>
                    <a:pt x="1016" y="653"/>
                    <a:pt x="1001" y="661"/>
                    <a:pt x="978" y="684"/>
                  </a:cubicBezTo>
                  <a:cubicBezTo>
                    <a:pt x="968" y="726"/>
                    <a:pt x="956" y="704"/>
                    <a:pt x="918" y="696"/>
                  </a:cubicBezTo>
                  <a:cubicBezTo>
                    <a:pt x="916" y="689"/>
                    <a:pt x="912" y="663"/>
                    <a:pt x="894" y="672"/>
                  </a:cubicBezTo>
                  <a:cubicBezTo>
                    <a:pt x="888" y="675"/>
                    <a:pt x="892" y="686"/>
                    <a:pt x="888" y="690"/>
                  </a:cubicBezTo>
                  <a:cubicBezTo>
                    <a:pt x="884" y="694"/>
                    <a:pt x="876" y="694"/>
                    <a:pt x="870" y="696"/>
                  </a:cubicBezTo>
                  <a:cubicBezTo>
                    <a:pt x="850" y="683"/>
                    <a:pt x="842" y="667"/>
                    <a:pt x="822" y="654"/>
                  </a:cubicBezTo>
                  <a:cubicBezTo>
                    <a:pt x="800" y="621"/>
                    <a:pt x="797" y="596"/>
                    <a:pt x="756" y="582"/>
                  </a:cubicBezTo>
                  <a:cubicBezTo>
                    <a:pt x="710" y="593"/>
                    <a:pt x="740" y="578"/>
                    <a:pt x="744" y="606"/>
                  </a:cubicBezTo>
                  <a:cubicBezTo>
                    <a:pt x="745" y="616"/>
                    <a:pt x="740" y="626"/>
                    <a:pt x="738" y="636"/>
                  </a:cubicBezTo>
                  <a:cubicBezTo>
                    <a:pt x="706" y="625"/>
                    <a:pt x="705" y="639"/>
                    <a:pt x="714" y="666"/>
                  </a:cubicBezTo>
                  <a:cubicBezTo>
                    <a:pt x="700" y="708"/>
                    <a:pt x="714" y="698"/>
                    <a:pt x="684" y="708"/>
                  </a:cubicBezTo>
                  <a:cubicBezTo>
                    <a:pt x="672" y="726"/>
                    <a:pt x="668" y="751"/>
                    <a:pt x="648" y="762"/>
                  </a:cubicBezTo>
                  <a:cubicBezTo>
                    <a:pt x="637" y="768"/>
                    <a:pt x="612" y="774"/>
                    <a:pt x="612" y="774"/>
                  </a:cubicBezTo>
                  <a:cubicBezTo>
                    <a:pt x="549" y="753"/>
                    <a:pt x="449" y="759"/>
                    <a:pt x="390" y="756"/>
                  </a:cubicBezTo>
                  <a:cubicBezTo>
                    <a:pt x="374" y="752"/>
                    <a:pt x="358" y="748"/>
                    <a:pt x="342" y="744"/>
                  </a:cubicBezTo>
                  <a:cubicBezTo>
                    <a:pt x="333" y="742"/>
                    <a:pt x="336" y="726"/>
                    <a:pt x="330" y="720"/>
                  </a:cubicBezTo>
                  <a:cubicBezTo>
                    <a:pt x="324" y="714"/>
                    <a:pt x="313" y="713"/>
                    <a:pt x="306" y="708"/>
                  </a:cubicBezTo>
                  <a:cubicBezTo>
                    <a:pt x="299" y="703"/>
                    <a:pt x="295" y="695"/>
                    <a:pt x="288" y="690"/>
                  </a:cubicBezTo>
                  <a:cubicBezTo>
                    <a:pt x="251" y="666"/>
                    <a:pt x="206" y="661"/>
                    <a:pt x="168" y="642"/>
                  </a:cubicBezTo>
                  <a:cubicBezTo>
                    <a:pt x="125" y="621"/>
                    <a:pt x="89" y="606"/>
                    <a:pt x="42" y="594"/>
                  </a:cubicBezTo>
                  <a:cubicBezTo>
                    <a:pt x="13" y="565"/>
                    <a:pt x="8" y="544"/>
                    <a:pt x="0" y="504"/>
                  </a:cubicBezTo>
                  <a:cubicBezTo>
                    <a:pt x="6" y="432"/>
                    <a:pt x="9" y="380"/>
                    <a:pt x="54" y="324"/>
                  </a:cubicBezTo>
                  <a:cubicBezTo>
                    <a:pt x="69" y="278"/>
                    <a:pt x="79" y="227"/>
                    <a:pt x="114" y="192"/>
                  </a:cubicBezTo>
                  <a:cubicBezTo>
                    <a:pt x="121" y="170"/>
                    <a:pt x="124" y="145"/>
                    <a:pt x="138" y="126"/>
                  </a:cubicBezTo>
                  <a:cubicBezTo>
                    <a:pt x="162" y="92"/>
                    <a:pt x="198" y="88"/>
                    <a:pt x="234" y="78"/>
                  </a:cubicBezTo>
                  <a:cubicBezTo>
                    <a:pt x="291" y="62"/>
                    <a:pt x="330" y="42"/>
                    <a:pt x="372" y="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46" name="Freeform 31"/>
            <p:cNvSpPr/>
            <p:nvPr>
              <p:custDataLst>
                <p:tags r:id="rId61"/>
              </p:custDataLst>
            </p:nvPr>
          </p:nvSpPr>
          <p:spPr bwMode="auto">
            <a:xfrm>
              <a:off x="434707" y="3745853"/>
              <a:ext cx="1875259" cy="1300974"/>
            </a:xfrm>
            <a:custGeom>
              <a:cxnLst>
                <a:cxn ang="0">
                  <a:pos x="907" y="72"/>
                </a:cxn>
                <a:cxn ang="0">
                  <a:pos x="919" y="216"/>
                </a:cxn>
                <a:cxn ang="0">
                  <a:pos x="907" y="390"/>
                </a:cxn>
                <a:cxn ang="0">
                  <a:pos x="1021" y="462"/>
                </a:cxn>
                <a:cxn ang="0">
                  <a:pos x="1243" y="534"/>
                </a:cxn>
                <a:cxn ang="0">
                  <a:pos x="1363" y="630"/>
                </a:cxn>
                <a:cxn ang="0">
                  <a:pos x="1423" y="606"/>
                </a:cxn>
                <a:cxn ang="0">
                  <a:pos x="1495" y="498"/>
                </a:cxn>
                <a:cxn ang="0">
                  <a:pos x="1513" y="618"/>
                </a:cxn>
                <a:cxn ang="0">
                  <a:pos x="1483" y="732"/>
                </a:cxn>
                <a:cxn ang="0">
                  <a:pos x="1471" y="852"/>
                </a:cxn>
                <a:cxn ang="0">
                  <a:pos x="1459" y="930"/>
                </a:cxn>
                <a:cxn ang="0">
                  <a:pos x="1339" y="954"/>
                </a:cxn>
                <a:cxn ang="0">
                  <a:pos x="1255" y="948"/>
                </a:cxn>
                <a:cxn ang="0">
                  <a:pos x="1147" y="1008"/>
                </a:cxn>
                <a:cxn ang="0">
                  <a:pos x="979" y="1008"/>
                </a:cxn>
                <a:cxn ang="0">
                  <a:pos x="931" y="918"/>
                </a:cxn>
                <a:cxn ang="0">
                  <a:pos x="763" y="924"/>
                </a:cxn>
                <a:cxn ang="0">
                  <a:pos x="709" y="882"/>
                </a:cxn>
                <a:cxn ang="0">
                  <a:pos x="565" y="858"/>
                </a:cxn>
                <a:cxn ang="0">
                  <a:pos x="457" y="816"/>
                </a:cxn>
                <a:cxn ang="0">
                  <a:pos x="397" y="756"/>
                </a:cxn>
                <a:cxn ang="0">
                  <a:pos x="349" y="702"/>
                </a:cxn>
                <a:cxn ang="0">
                  <a:pos x="295" y="654"/>
                </a:cxn>
                <a:cxn ang="0">
                  <a:pos x="253" y="600"/>
                </a:cxn>
                <a:cxn ang="0">
                  <a:pos x="199" y="570"/>
                </a:cxn>
                <a:cxn ang="0">
                  <a:pos x="109" y="522"/>
                </a:cxn>
                <a:cxn ang="0">
                  <a:pos x="79" y="498"/>
                </a:cxn>
                <a:cxn ang="0">
                  <a:pos x="43" y="468"/>
                </a:cxn>
                <a:cxn ang="0">
                  <a:pos x="1" y="378"/>
                </a:cxn>
                <a:cxn ang="0">
                  <a:pos x="61" y="336"/>
                </a:cxn>
                <a:cxn ang="0">
                  <a:pos x="61" y="228"/>
                </a:cxn>
                <a:cxn ang="0">
                  <a:pos x="139" y="78"/>
                </a:cxn>
                <a:cxn ang="0">
                  <a:pos x="217" y="42"/>
                </a:cxn>
                <a:cxn ang="0">
                  <a:pos x="703" y="24"/>
                </a:cxn>
              </a:cxnLst>
              <a:rect l="0" t="0" r="r" b="b"/>
              <a:pathLst>
                <a:path w="1533" h="1044">
                  <a:moveTo>
                    <a:pt x="877" y="66"/>
                  </a:moveTo>
                  <a:cubicBezTo>
                    <a:pt x="887" y="68"/>
                    <a:pt x="900" y="65"/>
                    <a:pt x="907" y="72"/>
                  </a:cubicBezTo>
                  <a:cubicBezTo>
                    <a:pt x="922" y="87"/>
                    <a:pt x="925" y="137"/>
                    <a:pt x="931" y="156"/>
                  </a:cubicBezTo>
                  <a:cubicBezTo>
                    <a:pt x="910" y="188"/>
                    <a:pt x="934" y="182"/>
                    <a:pt x="919" y="216"/>
                  </a:cubicBezTo>
                  <a:cubicBezTo>
                    <a:pt x="908" y="241"/>
                    <a:pt x="898" y="271"/>
                    <a:pt x="883" y="294"/>
                  </a:cubicBezTo>
                  <a:cubicBezTo>
                    <a:pt x="887" y="330"/>
                    <a:pt x="887" y="360"/>
                    <a:pt x="907" y="390"/>
                  </a:cubicBezTo>
                  <a:cubicBezTo>
                    <a:pt x="913" y="434"/>
                    <a:pt x="911" y="437"/>
                    <a:pt x="949" y="450"/>
                  </a:cubicBezTo>
                  <a:cubicBezTo>
                    <a:pt x="980" y="429"/>
                    <a:pt x="995" y="445"/>
                    <a:pt x="1021" y="462"/>
                  </a:cubicBezTo>
                  <a:cubicBezTo>
                    <a:pt x="1036" y="508"/>
                    <a:pt x="1114" y="506"/>
                    <a:pt x="1153" y="510"/>
                  </a:cubicBezTo>
                  <a:cubicBezTo>
                    <a:pt x="1185" y="531"/>
                    <a:pt x="1201" y="529"/>
                    <a:pt x="1243" y="534"/>
                  </a:cubicBezTo>
                  <a:cubicBezTo>
                    <a:pt x="1286" y="548"/>
                    <a:pt x="1268" y="539"/>
                    <a:pt x="1297" y="558"/>
                  </a:cubicBezTo>
                  <a:cubicBezTo>
                    <a:pt x="1320" y="592"/>
                    <a:pt x="1323" y="617"/>
                    <a:pt x="1363" y="630"/>
                  </a:cubicBezTo>
                  <a:cubicBezTo>
                    <a:pt x="1385" y="623"/>
                    <a:pt x="1395" y="631"/>
                    <a:pt x="1417" y="624"/>
                  </a:cubicBezTo>
                  <a:cubicBezTo>
                    <a:pt x="1419" y="618"/>
                    <a:pt x="1419" y="610"/>
                    <a:pt x="1423" y="606"/>
                  </a:cubicBezTo>
                  <a:cubicBezTo>
                    <a:pt x="1427" y="602"/>
                    <a:pt x="1437" y="605"/>
                    <a:pt x="1441" y="600"/>
                  </a:cubicBezTo>
                  <a:cubicBezTo>
                    <a:pt x="1470" y="559"/>
                    <a:pt x="1447" y="530"/>
                    <a:pt x="1495" y="498"/>
                  </a:cubicBezTo>
                  <a:cubicBezTo>
                    <a:pt x="1533" y="511"/>
                    <a:pt x="1507" y="544"/>
                    <a:pt x="1501" y="576"/>
                  </a:cubicBezTo>
                  <a:cubicBezTo>
                    <a:pt x="1505" y="590"/>
                    <a:pt x="1515" y="604"/>
                    <a:pt x="1513" y="618"/>
                  </a:cubicBezTo>
                  <a:cubicBezTo>
                    <a:pt x="1511" y="631"/>
                    <a:pt x="1499" y="641"/>
                    <a:pt x="1495" y="654"/>
                  </a:cubicBezTo>
                  <a:cubicBezTo>
                    <a:pt x="1505" y="683"/>
                    <a:pt x="1500" y="707"/>
                    <a:pt x="1483" y="732"/>
                  </a:cubicBezTo>
                  <a:cubicBezTo>
                    <a:pt x="1487" y="745"/>
                    <a:pt x="1499" y="755"/>
                    <a:pt x="1501" y="768"/>
                  </a:cubicBezTo>
                  <a:cubicBezTo>
                    <a:pt x="1505" y="798"/>
                    <a:pt x="1480" y="826"/>
                    <a:pt x="1471" y="852"/>
                  </a:cubicBezTo>
                  <a:cubicBezTo>
                    <a:pt x="1489" y="880"/>
                    <a:pt x="1490" y="903"/>
                    <a:pt x="1495" y="936"/>
                  </a:cubicBezTo>
                  <a:cubicBezTo>
                    <a:pt x="1484" y="981"/>
                    <a:pt x="1489" y="950"/>
                    <a:pt x="1459" y="930"/>
                  </a:cubicBezTo>
                  <a:cubicBezTo>
                    <a:pt x="1431" y="972"/>
                    <a:pt x="1447" y="958"/>
                    <a:pt x="1417" y="978"/>
                  </a:cubicBezTo>
                  <a:cubicBezTo>
                    <a:pt x="1377" y="972"/>
                    <a:pt x="1371" y="968"/>
                    <a:pt x="1339" y="954"/>
                  </a:cubicBezTo>
                  <a:cubicBezTo>
                    <a:pt x="1327" y="949"/>
                    <a:pt x="1303" y="942"/>
                    <a:pt x="1303" y="942"/>
                  </a:cubicBezTo>
                  <a:cubicBezTo>
                    <a:pt x="1287" y="944"/>
                    <a:pt x="1270" y="943"/>
                    <a:pt x="1255" y="948"/>
                  </a:cubicBezTo>
                  <a:cubicBezTo>
                    <a:pt x="1241" y="953"/>
                    <a:pt x="1233" y="967"/>
                    <a:pt x="1219" y="972"/>
                  </a:cubicBezTo>
                  <a:cubicBezTo>
                    <a:pt x="1194" y="980"/>
                    <a:pt x="1169" y="994"/>
                    <a:pt x="1147" y="1008"/>
                  </a:cubicBezTo>
                  <a:cubicBezTo>
                    <a:pt x="1124" y="1043"/>
                    <a:pt x="1084" y="1040"/>
                    <a:pt x="1045" y="1044"/>
                  </a:cubicBezTo>
                  <a:cubicBezTo>
                    <a:pt x="1009" y="1038"/>
                    <a:pt x="999" y="1037"/>
                    <a:pt x="979" y="1008"/>
                  </a:cubicBezTo>
                  <a:cubicBezTo>
                    <a:pt x="1013" y="985"/>
                    <a:pt x="989" y="999"/>
                    <a:pt x="967" y="966"/>
                  </a:cubicBezTo>
                  <a:cubicBezTo>
                    <a:pt x="960" y="939"/>
                    <a:pt x="958" y="927"/>
                    <a:pt x="931" y="918"/>
                  </a:cubicBezTo>
                  <a:cubicBezTo>
                    <a:pt x="892" y="931"/>
                    <a:pt x="870" y="900"/>
                    <a:pt x="835" y="888"/>
                  </a:cubicBezTo>
                  <a:cubicBezTo>
                    <a:pt x="773" y="897"/>
                    <a:pt x="805" y="896"/>
                    <a:pt x="763" y="924"/>
                  </a:cubicBezTo>
                  <a:cubicBezTo>
                    <a:pt x="753" y="953"/>
                    <a:pt x="744" y="955"/>
                    <a:pt x="715" y="948"/>
                  </a:cubicBezTo>
                  <a:cubicBezTo>
                    <a:pt x="727" y="912"/>
                    <a:pt x="750" y="909"/>
                    <a:pt x="709" y="882"/>
                  </a:cubicBezTo>
                  <a:cubicBezTo>
                    <a:pt x="684" y="888"/>
                    <a:pt x="665" y="894"/>
                    <a:pt x="637" y="894"/>
                  </a:cubicBezTo>
                  <a:cubicBezTo>
                    <a:pt x="611" y="894"/>
                    <a:pt x="590" y="866"/>
                    <a:pt x="565" y="858"/>
                  </a:cubicBezTo>
                  <a:cubicBezTo>
                    <a:pt x="533" y="866"/>
                    <a:pt x="523" y="864"/>
                    <a:pt x="499" y="840"/>
                  </a:cubicBezTo>
                  <a:cubicBezTo>
                    <a:pt x="491" y="815"/>
                    <a:pt x="483" y="807"/>
                    <a:pt x="457" y="816"/>
                  </a:cubicBezTo>
                  <a:cubicBezTo>
                    <a:pt x="455" y="804"/>
                    <a:pt x="459" y="789"/>
                    <a:pt x="451" y="780"/>
                  </a:cubicBezTo>
                  <a:cubicBezTo>
                    <a:pt x="438" y="765"/>
                    <a:pt x="413" y="767"/>
                    <a:pt x="397" y="756"/>
                  </a:cubicBezTo>
                  <a:cubicBezTo>
                    <a:pt x="393" y="742"/>
                    <a:pt x="397" y="722"/>
                    <a:pt x="385" y="714"/>
                  </a:cubicBezTo>
                  <a:cubicBezTo>
                    <a:pt x="375" y="707"/>
                    <a:pt x="361" y="706"/>
                    <a:pt x="349" y="702"/>
                  </a:cubicBezTo>
                  <a:cubicBezTo>
                    <a:pt x="343" y="700"/>
                    <a:pt x="331" y="696"/>
                    <a:pt x="331" y="696"/>
                  </a:cubicBezTo>
                  <a:cubicBezTo>
                    <a:pt x="296" y="638"/>
                    <a:pt x="331" y="686"/>
                    <a:pt x="295" y="654"/>
                  </a:cubicBezTo>
                  <a:cubicBezTo>
                    <a:pt x="282" y="643"/>
                    <a:pt x="259" y="618"/>
                    <a:pt x="259" y="618"/>
                  </a:cubicBezTo>
                  <a:cubicBezTo>
                    <a:pt x="257" y="612"/>
                    <a:pt x="257" y="604"/>
                    <a:pt x="253" y="600"/>
                  </a:cubicBezTo>
                  <a:cubicBezTo>
                    <a:pt x="249" y="596"/>
                    <a:pt x="240" y="598"/>
                    <a:pt x="235" y="594"/>
                  </a:cubicBezTo>
                  <a:cubicBezTo>
                    <a:pt x="190" y="564"/>
                    <a:pt x="242" y="584"/>
                    <a:pt x="199" y="570"/>
                  </a:cubicBezTo>
                  <a:cubicBezTo>
                    <a:pt x="157" y="584"/>
                    <a:pt x="197" y="601"/>
                    <a:pt x="157" y="588"/>
                  </a:cubicBezTo>
                  <a:cubicBezTo>
                    <a:pt x="140" y="562"/>
                    <a:pt x="136" y="540"/>
                    <a:pt x="109" y="522"/>
                  </a:cubicBezTo>
                  <a:cubicBezTo>
                    <a:pt x="105" y="516"/>
                    <a:pt x="103" y="509"/>
                    <a:pt x="97" y="504"/>
                  </a:cubicBezTo>
                  <a:cubicBezTo>
                    <a:pt x="92" y="500"/>
                    <a:pt x="83" y="502"/>
                    <a:pt x="79" y="498"/>
                  </a:cubicBezTo>
                  <a:cubicBezTo>
                    <a:pt x="75" y="494"/>
                    <a:pt x="78" y="484"/>
                    <a:pt x="73" y="480"/>
                  </a:cubicBezTo>
                  <a:cubicBezTo>
                    <a:pt x="65" y="473"/>
                    <a:pt x="53" y="472"/>
                    <a:pt x="43" y="468"/>
                  </a:cubicBezTo>
                  <a:cubicBezTo>
                    <a:pt x="32" y="452"/>
                    <a:pt x="21" y="432"/>
                    <a:pt x="13" y="414"/>
                  </a:cubicBezTo>
                  <a:cubicBezTo>
                    <a:pt x="8" y="402"/>
                    <a:pt x="1" y="378"/>
                    <a:pt x="1" y="378"/>
                  </a:cubicBezTo>
                  <a:cubicBezTo>
                    <a:pt x="3" y="360"/>
                    <a:pt x="0" y="341"/>
                    <a:pt x="7" y="324"/>
                  </a:cubicBezTo>
                  <a:cubicBezTo>
                    <a:pt x="15" y="303"/>
                    <a:pt x="54" y="332"/>
                    <a:pt x="61" y="336"/>
                  </a:cubicBezTo>
                  <a:cubicBezTo>
                    <a:pt x="72" y="320"/>
                    <a:pt x="85" y="282"/>
                    <a:pt x="85" y="282"/>
                  </a:cubicBezTo>
                  <a:cubicBezTo>
                    <a:pt x="71" y="239"/>
                    <a:pt x="80" y="257"/>
                    <a:pt x="61" y="228"/>
                  </a:cubicBezTo>
                  <a:cubicBezTo>
                    <a:pt x="67" y="192"/>
                    <a:pt x="68" y="182"/>
                    <a:pt x="97" y="162"/>
                  </a:cubicBezTo>
                  <a:cubicBezTo>
                    <a:pt x="113" y="137"/>
                    <a:pt x="127" y="106"/>
                    <a:pt x="139" y="78"/>
                  </a:cubicBezTo>
                  <a:cubicBezTo>
                    <a:pt x="141" y="72"/>
                    <a:pt x="141" y="64"/>
                    <a:pt x="145" y="60"/>
                  </a:cubicBezTo>
                  <a:cubicBezTo>
                    <a:pt x="161" y="44"/>
                    <a:pt x="200" y="44"/>
                    <a:pt x="217" y="42"/>
                  </a:cubicBezTo>
                  <a:cubicBezTo>
                    <a:pt x="278" y="22"/>
                    <a:pt x="341" y="15"/>
                    <a:pt x="403" y="0"/>
                  </a:cubicBezTo>
                  <a:cubicBezTo>
                    <a:pt x="511" y="3"/>
                    <a:pt x="600" y="7"/>
                    <a:pt x="703" y="24"/>
                  </a:cubicBezTo>
                  <a:cubicBezTo>
                    <a:pt x="776" y="36"/>
                    <a:pt x="844" y="60"/>
                    <a:pt x="919" y="60"/>
                  </a:cubicBezTo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47" name="Freeform 32"/>
            <p:cNvSpPr/>
            <p:nvPr>
              <p:custDataLst>
                <p:tags r:id="rId62"/>
              </p:custDataLst>
            </p:nvPr>
          </p:nvSpPr>
          <p:spPr bwMode="auto">
            <a:xfrm>
              <a:off x="251520" y="2425303"/>
              <a:ext cx="1981314" cy="1544795"/>
            </a:xfrm>
            <a:custGeom>
              <a:cxnLst>
                <a:cxn ang="0">
                  <a:pos x="823" y="140"/>
                </a:cxn>
                <a:cxn ang="0">
                  <a:pos x="985" y="164"/>
                </a:cxn>
                <a:cxn ang="0">
                  <a:pos x="1069" y="56"/>
                </a:cxn>
                <a:cxn ang="0">
                  <a:pos x="1159" y="8"/>
                </a:cxn>
                <a:cxn ang="0">
                  <a:pos x="1195" y="80"/>
                </a:cxn>
                <a:cxn ang="0">
                  <a:pos x="1273" y="140"/>
                </a:cxn>
                <a:cxn ang="0">
                  <a:pos x="1315" y="266"/>
                </a:cxn>
                <a:cxn ang="0">
                  <a:pos x="1315" y="422"/>
                </a:cxn>
                <a:cxn ang="0">
                  <a:pos x="1555" y="524"/>
                </a:cxn>
                <a:cxn ang="0">
                  <a:pos x="1615" y="632"/>
                </a:cxn>
                <a:cxn ang="0">
                  <a:pos x="1615" y="680"/>
                </a:cxn>
                <a:cxn ang="0">
                  <a:pos x="1549" y="758"/>
                </a:cxn>
                <a:cxn ang="0">
                  <a:pos x="1411" y="836"/>
                </a:cxn>
                <a:cxn ang="0">
                  <a:pos x="1381" y="968"/>
                </a:cxn>
                <a:cxn ang="0">
                  <a:pos x="1147" y="998"/>
                </a:cxn>
                <a:cxn ang="0">
                  <a:pos x="1165" y="1088"/>
                </a:cxn>
                <a:cxn ang="0">
                  <a:pos x="1189" y="1112"/>
                </a:cxn>
                <a:cxn ang="0">
                  <a:pos x="1051" y="1208"/>
                </a:cxn>
                <a:cxn ang="0">
                  <a:pos x="937" y="1166"/>
                </a:cxn>
                <a:cxn ang="0">
                  <a:pos x="679" y="1214"/>
                </a:cxn>
                <a:cxn ang="0">
                  <a:pos x="469" y="1184"/>
                </a:cxn>
                <a:cxn ang="0">
                  <a:pos x="355" y="1166"/>
                </a:cxn>
                <a:cxn ang="0">
                  <a:pos x="241" y="1232"/>
                </a:cxn>
                <a:cxn ang="0">
                  <a:pos x="217" y="1208"/>
                </a:cxn>
                <a:cxn ang="0">
                  <a:pos x="199" y="1154"/>
                </a:cxn>
                <a:cxn ang="0">
                  <a:pos x="157" y="1094"/>
                </a:cxn>
                <a:cxn ang="0">
                  <a:pos x="85" y="1022"/>
                </a:cxn>
                <a:cxn ang="0">
                  <a:pos x="91" y="968"/>
                </a:cxn>
                <a:cxn ang="0">
                  <a:pos x="37" y="872"/>
                </a:cxn>
                <a:cxn ang="0">
                  <a:pos x="31" y="662"/>
                </a:cxn>
                <a:cxn ang="0">
                  <a:pos x="211" y="614"/>
                </a:cxn>
                <a:cxn ang="0">
                  <a:pos x="307" y="584"/>
                </a:cxn>
                <a:cxn ang="0">
                  <a:pos x="475" y="554"/>
                </a:cxn>
                <a:cxn ang="0">
                  <a:pos x="529" y="524"/>
                </a:cxn>
                <a:cxn ang="0">
                  <a:pos x="577" y="434"/>
                </a:cxn>
                <a:cxn ang="0">
                  <a:pos x="577" y="332"/>
                </a:cxn>
                <a:cxn ang="0">
                  <a:pos x="637" y="272"/>
                </a:cxn>
                <a:cxn ang="0">
                  <a:pos x="763" y="224"/>
                </a:cxn>
              </a:cxnLst>
              <a:rect l="0" t="0" r="r" b="b"/>
              <a:pathLst>
                <a:path w="1621" h="1240">
                  <a:moveTo>
                    <a:pt x="763" y="224"/>
                  </a:moveTo>
                  <a:cubicBezTo>
                    <a:pt x="796" y="202"/>
                    <a:pt x="803" y="171"/>
                    <a:pt x="823" y="140"/>
                  </a:cubicBezTo>
                  <a:cubicBezTo>
                    <a:pt x="877" y="147"/>
                    <a:pt x="902" y="164"/>
                    <a:pt x="949" y="176"/>
                  </a:cubicBezTo>
                  <a:cubicBezTo>
                    <a:pt x="961" y="172"/>
                    <a:pt x="981" y="176"/>
                    <a:pt x="985" y="164"/>
                  </a:cubicBezTo>
                  <a:cubicBezTo>
                    <a:pt x="994" y="136"/>
                    <a:pt x="996" y="88"/>
                    <a:pt x="1021" y="68"/>
                  </a:cubicBezTo>
                  <a:cubicBezTo>
                    <a:pt x="1027" y="63"/>
                    <a:pt x="1068" y="56"/>
                    <a:pt x="1069" y="56"/>
                  </a:cubicBezTo>
                  <a:cubicBezTo>
                    <a:pt x="1090" y="25"/>
                    <a:pt x="1084" y="15"/>
                    <a:pt x="1123" y="2"/>
                  </a:cubicBezTo>
                  <a:cubicBezTo>
                    <a:pt x="1135" y="4"/>
                    <a:pt x="1150" y="0"/>
                    <a:pt x="1159" y="8"/>
                  </a:cubicBezTo>
                  <a:cubicBezTo>
                    <a:pt x="1169" y="16"/>
                    <a:pt x="1167" y="32"/>
                    <a:pt x="1171" y="44"/>
                  </a:cubicBezTo>
                  <a:cubicBezTo>
                    <a:pt x="1176" y="58"/>
                    <a:pt x="1187" y="68"/>
                    <a:pt x="1195" y="80"/>
                  </a:cubicBezTo>
                  <a:cubicBezTo>
                    <a:pt x="1199" y="85"/>
                    <a:pt x="1197" y="94"/>
                    <a:pt x="1201" y="98"/>
                  </a:cubicBezTo>
                  <a:cubicBezTo>
                    <a:pt x="1223" y="120"/>
                    <a:pt x="1249" y="124"/>
                    <a:pt x="1273" y="140"/>
                  </a:cubicBezTo>
                  <a:cubicBezTo>
                    <a:pt x="1282" y="168"/>
                    <a:pt x="1284" y="205"/>
                    <a:pt x="1297" y="230"/>
                  </a:cubicBezTo>
                  <a:cubicBezTo>
                    <a:pt x="1320" y="277"/>
                    <a:pt x="1300" y="221"/>
                    <a:pt x="1315" y="266"/>
                  </a:cubicBezTo>
                  <a:cubicBezTo>
                    <a:pt x="1304" y="300"/>
                    <a:pt x="1296" y="334"/>
                    <a:pt x="1285" y="368"/>
                  </a:cubicBezTo>
                  <a:cubicBezTo>
                    <a:pt x="1300" y="412"/>
                    <a:pt x="1288" y="395"/>
                    <a:pt x="1315" y="422"/>
                  </a:cubicBezTo>
                  <a:cubicBezTo>
                    <a:pt x="1369" y="414"/>
                    <a:pt x="1419" y="415"/>
                    <a:pt x="1465" y="446"/>
                  </a:cubicBezTo>
                  <a:cubicBezTo>
                    <a:pt x="1482" y="498"/>
                    <a:pt x="1506" y="512"/>
                    <a:pt x="1555" y="524"/>
                  </a:cubicBezTo>
                  <a:cubicBezTo>
                    <a:pt x="1580" y="540"/>
                    <a:pt x="1586" y="570"/>
                    <a:pt x="1603" y="596"/>
                  </a:cubicBezTo>
                  <a:cubicBezTo>
                    <a:pt x="1610" y="607"/>
                    <a:pt x="1611" y="620"/>
                    <a:pt x="1615" y="632"/>
                  </a:cubicBezTo>
                  <a:cubicBezTo>
                    <a:pt x="1617" y="638"/>
                    <a:pt x="1621" y="650"/>
                    <a:pt x="1621" y="650"/>
                  </a:cubicBezTo>
                  <a:cubicBezTo>
                    <a:pt x="1619" y="660"/>
                    <a:pt x="1619" y="671"/>
                    <a:pt x="1615" y="680"/>
                  </a:cubicBezTo>
                  <a:cubicBezTo>
                    <a:pt x="1609" y="693"/>
                    <a:pt x="1591" y="716"/>
                    <a:pt x="1591" y="716"/>
                  </a:cubicBezTo>
                  <a:cubicBezTo>
                    <a:pt x="1584" y="745"/>
                    <a:pt x="1577" y="749"/>
                    <a:pt x="1549" y="758"/>
                  </a:cubicBezTo>
                  <a:cubicBezTo>
                    <a:pt x="1515" y="751"/>
                    <a:pt x="1489" y="750"/>
                    <a:pt x="1459" y="770"/>
                  </a:cubicBezTo>
                  <a:cubicBezTo>
                    <a:pt x="1444" y="792"/>
                    <a:pt x="1433" y="822"/>
                    <a:pt x="1411" y="836"/>
                  </a:cubicBezTo>
                  <a:cubicBezTo>
                    <a:pt x="1382" y="879"/>
                    <a:pt x="1409" y="833"/>
                    <a:pt x="1393" y="932"/>
                  </a:cubicBezTo>
                  <a:cubicBezTo>
                    <a:pt x="1391" y="944"/>
                    <a:pt x="1394" y="966"/>
                    <a:pt x="1381" y="968"/>
                  </a:cubicBezTo>
                  <a:cubicBezTo>
                    <a:pt x="1365" y="970"/>
                    <a:pt x="1349" y="972"/>
                    <a:pt x="1333" y="974"/>
                  </a:cubicBezTo>
                  <a:cubicBezTo>
                    <a:pt x="1276" y="993"/>
                    <a:pt x="1205" y="994"/>
                    <a:pt x="1147" y="998"/>
                  </a:cubicBezTo>
                  <a:cubicBezTo>
                    <a:pt x="1130" y="1023"/>
                    <a:pt x="1127" y="1047"/>
                    <a:pt x="1159" y="1058"/>
                  </a:cubicBezTo>
                  <a:cubicBezTo>
                    <a:pt x="1161" y="1068"/>
                    <a:pt x="1159" y="1080"/>
                    <a:pt x="1165" y="1088"/>
                  </a:cubicBezTo>
                  <a:cubicBezTo>
                    <a:pt x="1169" y="1093"/>
                    <a:pt x="1179" y="1090"/>
                    <a:pt x="1183" y="1094"/>
                  </a:cubicBezTo>
                  <a:cubicBezTo>
                    <a:pt x="1187" y="1098"/>
                    <a:pt x="1187" y="1106"/>
                    <a:pt x="1189" y="1112"/>
                  </a:cubicBezTo>
                  <a:cubicBezTo>
                    <a:pt x="1180" y="1139"/>
                    <a:pt x="1157" y="1149"/>
                    <a:pt x="1147" y="1178"/>
                  </a:cubicBezTo>
                  <a:cubicBezTo>
                    <a:pt x="1188" y="1240"/>
                    <a:pt x="1095" y="1211"/>
                    <a:pt x="1051" y="1208"/>
                  </a:cubicBezTo>
                  <a:cubicBezTo>
                    <a:pt x="1023" y="1199"/>
                    <a:pt x="999" y="1190"/>
                    <a:pt x="973" y="1178"/>
                  </a:cubicBezTo>
                  <a:cubicBezTo>
                    <a:pt x="961" y="1173"/>
                    <a:pt x="937" y="1166"/>
                    <a:pt x="937" y="1166"/>
                  </a:cubicBezTo>
                  <a:cubicBezTo>
                    <a:pt x="872" y="1171"/>
                    <a:pt x="810" y="1184"/>
                    <a:pt x="745" y="1190"/>
                  </a:cubicBezTo>
                  <a:cubicBezTo>
                    <a:pt x="724" y="1204"/>
                    <a:pt x="703" y="1206"/>
                    <a:pt x="679" y="1214"/>
                  </a:cubicBezTo>
                  <a:cubicBezTo>
                    <a:pt x="618" y="1206"/>
                    <a:pt x="592" y="1180"/>
                    <a:pt x="529" y="1172"/>
                  </a:cubicBezTo>
                  <a:cubicBezTo>
                    <a:pt x="503" y="1163"/>
                    <a:pt x="491" y="1169"/>
                    <a:pt x="469" y="1184"/>
                  </a:cubicBezTo>
                  <a:cubicBezTo>
                    <a:pt x="446" y="1178"/>
                    <a:pt x="431" y="1167"/>
                    <a:pt x="409" y="1160"/>
                  </a:cubicBezTo>
                  <a:cubicBezTo>
                    <a:pt x="391" y="1162"/>
                    <a:pt x="373" y="1162"/>
                    <a:pt x="355" y="1166"/>
                  </a:cubicBezTo>
                  <a:cubicBezTo>
                    <a:pt x="328" y="1173"/>
                    <a:pt x="325" y="1210"/>
                    <a:pt x="301" y="1226"/>
                  </a:cubicBezTo>
                  <a:cubicBezTo>
                    <a:pt x="278" y="1218"/>
                    <a:pt x="264" y="1224"/>
                    <a:pt x="241" y="1232"/>
                  </a:cubicBezTo>
                  <a:cubicBezTo>
                    <a:pt x="239" y="1226"/>
                    <a:pt x="239" y="1218"/>
                    <a:pt x="235" y="1214"/>
                  </a:cubicBezTo>
                  <a:cubicBezTo>
                    <a:pt x="231" y="1210"/>
                    <a:pt x="221" y="1213"/>
                    <a:pt x="217" y="1208"/>
                  </a:cubicBezTo>
                  <a:cubicBezTo>
                    <a:pt x="210" y="1198"/>
                    <a:pt x="209" y="1184"/>
                    <a:pt x="205" y="1172"/>
                  </a:cubicBezTo>
                  <a:cubicBezTo>
                    <a:pt x="203" y="1166"/>
                    <a:pt x="199" y="1154"/>
                    <a:pt x="199" y="1154"/>
                  </a:cubicBezTo>
                  <a:cubicBezTo>
                    <a:pt x="197" y="1138"/>
                    <a:pt x="202" y="1119"/>
                    <a:pt x="193" y="1106"/>
                  </a:cubicBezTo>
                  <a:cubicBezTo>
                    <a:pt x="186" y="1096"/>
                    <a:pt x="157" y="1094"/>
                    <a:pt x="157" y="1094"/>
                  </a:cubicBezTo>
                  <a:cubicBezTo>
                    <a:pt x="146" y="1060"/>
                    <a:pt x="135" y="1055"/>
                    <a:pt x="103" y="1034"/>
                  </a:cubicBezTo>
                  <a:cubicBezTo>
                    <a:pt x="97" y="1030"/>
                    <a:pt x="85" y="1022"/>
                    <a:pt x="85" y="1022"/>
                  </a:cubicBezTo>
                  <a:cubicBezTo>
                    <a:pt x="83" y="1016"/>
                    <a:pt x="78" y="1010"/>
                    <a:pt x="79" y="1004"/>
                  </a:cubicBezTo>
                  <a:cubicBezTo>
                    <a:pt x="80" y="991"/>
                    <a:pt x="91" y="968"/>
                    <a:pt x="91" y="968"/>
                  </a:cubicBezTo>
                  <a:cubicBezTo>
                    <a:pt x="74" y="951"/>
                    <a:pt x="63" y="934"/>
                    <a:pt x="43" y="920"/>
                  </a:cubicBezTo>
                  <a:cubicBezTo>
                    <a:pt x="15" y="878"/>
                    <a:pt x="7" y="892"/>
                    <a:pt x="37" y="872"/>
                  </a:cubicBezTo>
                  <a:cubicBezTo>
                    <a:pt x="40" y="835"/>
                    <a:pt x="69" y="745"/>
                    <a:pt x="19" y="728"/>
                  </a:cubicBezTo>
                  <a:cubicBezTo>
                    <a:pt x="0" y="700"/>
                    <a:pt x="8" y="685"/>
                    <a:pt x="31" y="662"/>
                  </a:cubicBezTo>
                  <a:cubicBezTo>
                    <a:pt x="48" y="610"/>
                    <a:pt x="108" y="602"/>
                    <a:pt x="157" y="590"/>
                  </a:cubicBezTo>
                  <a:cubicBezTo>
                    <a:pt x="177" y="597"/>
                    <a:pt x="191" y="607"/>
                    <a:pt x="211" y="614"/>
                  </a:cubicBezTo>
                  <a:cubicBezTo>
                    <a:pt x="237" y="605"/>
                    <a:pt x="263" y="599"/>
                    <a:pt x="289" y="590"/>
                  </a:cubicBezTo>
                  <a:cubicBezTo>
                    <a:pt x="295" y="588"/>
                    <a:pt x="307" y="584"/>
                    <a:pt x="307" y="584"/>
                  </a:cubicBezTo>
                  <a:cubicBezTo>
                    <a:pt x="344" y="596"/>
                    <a:pt x="363" y="595"/>
                    <a:pt x="403" y="590"/>
                  </a:cubicBezTo>
                  <a:cubicBezTo>
                    <a:pt x="429" y="581"/>
                    <a:pt x="449" y="563"/>
                    <a:pt x="475" y="554"/>
                  </a:cubicBezTo>
                  <a:cubicBezTo>
                    <a:pt x="481" y="548"/>
                    <a:pt x="486" y="540"/>
                    <a:pt x="493" y="536"/>
                  </a:cubicBezTo>
                  <a:cubicBezTo>
                    <a:pt x="504" y="530"/>
                    <a:pt x="529" y="524"/>
                    <a:pt x="529" y="524"/>
                  </a:cubicBezTo>
                  <a:cubicBezTo>
                    <a:pt x="537" y="501"/>
                    <a:pt x="555" y="492"/>
                    <a:pt x="565" y="470"/>
                  </a:cubicBezTo>
                  <a:cubicBezTo>
                    <a:pt x="570" y="458"/>
                    <a:pt x="573" y="446"/>
                    <a:pt x="577" y="434"/>
                  </a:cubicBezTo>
                  <a:cubicBezTo>
                    <a:pt x="579" y="428"/>
                    <a:pt x="583" y="416"/>
                    <a:pt x="583" y="416"/>
                  </a:cubicBezTo>
                  <a:cubicBezTo>
                    <a:pt x="581" y="388"/>
                    <a:pt x="580" y="360"/>
                    <a:pt x="577" y="332"/>
                  </a:cubicBezTo>
                  <a:cubicBezTo>
                    <a:pt x="575" y="314"/>
                    <a:pt x="561" y="310"/>
                    <a:pt x="577" y="290"/>
                  </a:cubicBezTo>
                  <a:cubicBezTo>
                    <a:pt x="585" y="279"/>
                    <a:pt x="624" y="276"/>
                    <a:pt x="637" y="272"/>
                  </a:cubicBezTo>
                  <a:cubicBezTo>
                    <a:pt x="662" y="274"/>
                    <a:pt x="721" y="288"/>
                    <a:pt x="751" y="278"/>
                  </a:cubicBezTo>
                  <a:cubicBezTo>
                    <a:pt x="757" y="260"/>
                    <a:pt x="763" y="243"/>
                    <a:pt x="763" y="224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48" name="Freeform 33"/>
            <p:cNvSpPr/>
            <p:nvPr>
              <p:custDataLst>
                <p:tags r:id="rId63"/>
              </p:custDataLst>
            </p:nvPr>
          </p:nvSpPr>
          <p:spPr bwMode="auto">
            <a:xfrm>
              <a:off x="3333559" y="5874391"/>
              <a:ext cx="273174" cy="218905"/>
            </a:xfrm>
            <a:custGeom>
              <a:cxnLst>
                <a:cxn ang="0">
                  <a:pos x="24" y="48"/>
                </a:cxn>
                <a:cxn ang="0">
                  <a:pos x="78" y="12"/>
                </a:cxn>
                <a:cxn ang="0">
                  <a:pos x="168" y="0"/>
                </a:cxn>
                <a:cxn ang="0">
                  <a:pos x="174" y="78"/>
                </a:cxn>
                <a:cxn ang="0">
                  <a:pos x="144" y="120"/>
                </a:cxn>
                <a:cxn ang="0">
                  <a:pos x="138" y="144"/>
                </a:cxn>
                <a:cxn ang="0">
                  <a:pos x="102" y="156"/>
                </a:cxn>
                <a:cxn ang="0">
                  <a:pos x="96" y="174"/>
                </a:cxn>
                <a:cxn ang="0">
                  <a:pos x="24" y="150"/>
                </a:cxn>
                <a:cxn ang="0">
                  <a:pos x="0" y="96"/>
                </a:cxn>
                <a:cxn ang="0">
                  <a:pos x="6" y="72"/>
                </a:cxn>
                <a:cxn ang="0">
                  <a:pos x="24" y="48"/>
                </a:cxn>
              </a:cxnLst>
              <a:rect l="0" t="0" r="r" b="b"/>
              <a:pathLst>
                <a:path w="223" h="175">
                  <a:moveTo>
                    <a:pt x="24" y="48"/>
                  </a:moveTo>
                  <a:cubicBezTo>
                    <a:pt x="48" y="40"/>
                    <a:pt x="60" y="30"/>
                    <a:pt x="78" y="12"/>
                  </a:cubicBezTo>
                  <a:cubicBezTo>
                    <a:pt x="109" y="20"/>
                    <a:pt x="137" y="10"/>
                    <a:pt x="168" y="0"/>
                  </a:cubicBezTo>
                  <a:cubicBezTo>
                    <a:pt x="223" y="18"/>
                    <a:pt x="188" y="46"/>
                    <a:pt x="174" y="78"/>
                  </a:cubicBezTo>
                  <a:cubicBezTo>
                    <a:pt x="155" y="122"/>
                    <a:pt x="177" y="109"/>
                    <a:pt x="144" y="120"/>
                  </a:cubicBezTo>
                  <a:cubicBezTo>
                    <a:pt x="142" y="128"/>
                    <a:pt x="144" y="139"/>
                    <a:pt x="138" y="144"/>
                  </a:cubicBezTo>
                  <a:cubicBezTo>
                    <a:pt x="128" y="152"/>
                    <a:pt x="102" y="156"/>
                    <a:pt x="102" y="156"/>
                  </a:cubicBezTo>
                  <a:cubicBezTo>
                    <a:pt x="100" y="162"/>
                    <a:pt x="102" y="172"/>
                    <a:pt x="96" y="174"/>
                  </a:cubicBezTo>
                  <a:cubicBezTo>
                    <a:pt x="94" y="175"/>
                    <a:pt x="30" y="151"/>
                    <a:pt x="24" y="150"/>
                  </a:cubicBezTo>
                  <a:cubicBezTo>
                    <a:pt x="13" y="134"/>
                    <a:pt x="0" y="96"/>
                    <a:pt x="0" y="96"/>
                  </a:cubicBezTo>
                  <a:cubicBezTo>
                    <a:pt x="2" y="88"/>
                    <a:pt x="1" y="78"/>
                    <a:pt x="6" y="72"/>
                  </a:cubicBezTo>
                  <a:cubicBezTo>
                    <a:pt x="30" y="45"/>
                    <a:pt x="64" y="48"/>
                    <a:pt x="24" y="48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49" name="Freeform 34"/>
            <p:cNvSpPr/>
            <p:nvPr>
              <p:custDataLst>
                <p:tags r:id="rId64"/>
              </p:custDataLst>
            </p:nvPr>
          </p:nvSpPr>
          <p:spPr bwMode="auto">
            <a:xfrm>
              <a:off x="4513034" y="5196324"/>
              <a:ext cx="202470" cy="393318"/>
            </a:xfrm>
            <a:custGeom>
              <a:cxnLst>
                <a:cxn ang="0">
                  <a:pos x="30" y="102"/>
                </a:cxn>
                <a:cxn ang="0">
                  <a:pos x="96" y="0"/>
                </a:cxn>
                <a:cxn ang="0">
                  <a:pos x="132" y="60"/>
                </a:cxn>
                <a:cxn ang="0">
                  <a:pos x="126" y="126"/>
                </a:cxn>
                <a:cxn ang="0">
                  <a:pos x="114" y="162"/>
                </a:cxn>
                <a:cxn ang="0">
                  <a:pos x="108" y="180"/>
                </a:cxn>
                <a:cxn ang="0">
                  <a:pos x="96" y="258"/>
                </a:cxn>
                <a:cxn ang="0">
                  <a:pos x="60" y="318"/>
                </a:cxn>
                <a:cxn ang="0">
                  <a:pos x="48" y="282"/>
                </a:cxn>
                <a:cxn ang="0">
                  <a:pos x="12" y="228"/>
                </a:cxn>
                <a:cxn ang="0">
                  <a:pos x="0" y="192"/>
                </a:cxn>
                <a:cxn ang="0">
                  <a:pos x="6" y="138"/>
                </a:cxn>
                <a:cxn ang="0">
                  <a:pos x="30" y="102"/>
                </a:cxn>
              </a:cxnLst>
              <a:rect l="0" t="0" r="r" b="b"/>
              <a:pathLst>
                <a:path w="166" h="318">
                  <a:moveTo>
                    <a:pt x="30" y="102"/>
                  </a:moveTo>
                  <a:cubicBezTo>
                    <a:pt x="69" y="76"/>
                    <a:pt x="51" y="30"/>
                    <a:pt x="96" y="0"/>
                  </a:cubicBezTo>
                  <a:cubicBezTo>
                    <a:pt x="166" y="12"/>
                    <a:pt x="114" y="6"/>
                    <a:pt x="132" y="60"/>
                  </a:cubicBezTo>
                  <a:cubicBezTo>
                    <a:pt x="130" y="82"/>
                    <a:pt x="130" y="104"/>
                    <a:pt x="126" y="126"/>
                  </a:cubicBezTo>
                  <a:cubicBezTo>
                    <a:pt x="124" y="138"/>
                    <a:pt x="118" y="150"/>
                    <a:pt x="114" y="162"/>
                  </a:cubicBezTo>
                  <a:cubicBezTo>
                    <a:pt x="112" y="168"/>
                    <a:pt x="108" y="180"/>
                    <a:pt x="108" y="180"/>
                  </a:cubicBezTo>
                  <a:cubicBezTo>
                    <a:pt x="118" y="210"/>
                    <a:pt x="139" y="244"/>
                    <a:pt x="96" y="258"/>
                  </a:cubicBezTo>
                  <a:cubicBezTo>
                    <a:pt x="77" y="287"/>
                    <a:pt x="94" y="307"/>
                    <a:pt x="60" y="318"/>
                  </a:cubicBezTo>
                  <a:cubicBezTo>
                    <a:pt x="56" y="306"/>
                    <a:pt x="52" y="294"/>
                    <a:pt x="48" y="282"/>
                  </a:cubicBezTo>
                  <a:cubicBezTo>
                    <a:pt x="41" y="261"/>
                    <a:pt x="19" y="249"/>
                    <a:pt x="12" y="228"/>
                  </a:cubicBezTo>
                  <a:cubicBezTo>
                    <a:pt x="8" y="216"/>
                    <a:pt x="0" y="192"/>
                    <a:pt x="0" y="192"/>
                  </a:cubicBezTo>
                  <a:cubicBezTo>
                    <a:pt x="2" y="174"/>
                    <a:pt x="0" y="155"/>
                    <a:pt x="6" y="138"/>
                  </a:cubicBezTo>
                  <a:cubicBezTo>
                    <a:pt x="11" y="124"/>
                    <a:pt x="30" y="102"/>
                    <a:pt x="30" y="102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FFFFFF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50" name="Freeform 35"/>
            <p:cNvSpPr/>
            <p:nvPr>
              <p:custDataLst>
                <p:tags r:id="rId65"/>
              </p:custDataLst>
            </p:nvPr>
          </p:nvSpPr>
          <p:spPr bwMode="auto">
            <a:xfrm>
              <a:off x="4447145" y="4450622"/>
              <a:ext cx="107663" cy="110343"/>
            </a:xfrm>
            <a:custGeom>
              <a:cxnLst>
                <a:cxn ang="0">
                  <a:pos x="62" y="0"/>
                </a:cxn>
                <a:cxn ang="0">
                  <a:pos x="94" y="44"/>
                </a:cxn>
                <a:cxn ang="0">
                  <a:pos x="54" y="80"/>
                </a:cxn>
                <a:cxn ang="0">
                  <a:pos x="18" y="64"/>
                </a:cxn>
                <a:cxn ang="0">
                  <a:pos x="18" y="32"/>
                </a:cxn>
                <a:cxn ang="0">
                  <a:pos x="46" y="4"/>
                </a:cxn>
                <a:cxn ang="0">
                  <a:pos x="58" y="8"/>
                </a:cxn>
                <a:cxn ang="0">
                  <a:pos x="62" y="0"/>
                </a:cxn>
              </a:cxnLst>
              <a:rect l="0" t="0" r="r" b="b"/>
              <a:pathLst>
                <a:path w="94" h="86">
                  <a:moveTo>
                    <a:pt x="62" y="0"/>
                  </a:moveTo>
                  <a:cubicBezTo>
                    <a:pt x="73" y="17"/>
                    <a:pt x="87" y="23"/>
                    <a:pt x="94" y="44"/>
                  </a:cubicBezTo>
                  <a:cubicBezTo>
                    <a:pt x="89" y="81"/>
                    <a:pt x="93" y="86"/>
                    <a:pt x="54" y="80"/>
                  </a:cubicBezTo>
                  <a:cubicBezTo>
                    <a:pt x="43" y="73"/>
                    <a:pt x="18" y="64"/>
                    <a:pt x="18" y="64"/>
                  </a:cubicBezTo>
                  <a:cubicBezTo>
                    <a:pt x="7" y="48"/>
                    <a:pt x="0" y="44"/>
                    <a:pt x="18" y="32"/>
                  </a:cubicBezTo>
                  <a:cubicBezTo>
                    <a:pt x="36" y="4"/>
                    <a:pt x="25" y="11"/>
                    <a:pt x="46" y="4"/>
                  </a:cubicBezTo>
                  <a:cubicBezTo>
                    <a:pt x="50" y="5"/>
                    <a:pt x="54" y="6"/>
                    <a:pt x="58" y="8"/>
                  </a:cubicBezTo>
                  <a:cubicBezTo>
                    <a:pt x="86" y="22"/>
                    <a:pt x="72" y="10"/>
                    <a:pt x="62" y="0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51" name="Freeform 36"/>
            <p:cNvSpPr/>
            <p:nvPr>
              <p:custDataLst>
                <p:tags r:id="rId66"/>
              </p:custDataLst>
            </p:nvPr>
          </p:nvSpPr>
          <p:spPr bwMode="auto">
            <a:xfrm>
              <a:off x="3857416" y="3414819"/>
              <a:ext cx="189616" cy="204668"/>
            </a:xfrm>
            <a:custGeom>
              <a:cxnLst>
                <a:cxn ang="0">
                  <a:pos x="108" y="3"/>
                </a:cxn>
                <a:cxn ang="0">
                  <a:pos x="148" y="19"/>
                </a:cxn>
                <a:cxn ang="0">
                  <a:pos x="152" y="31"/>
                </a:cxn>
                <a:cxn ang="0">
                  <a:pos x="132" y="35"/>
                </a:cxn>
                <a:cxn ang="0">
                  <a:pos x="156" y="31"/>
                </a:cxn>
                <a:cxn ang="0">
                  <a:pos x="164" y="43"/>
                </a:cxn>
                <a:cxn ang="0">
                  <a:pos x="136" y="99"/>
                </a:cxn>
                <a:cxn ang="0">
                  <a:pos x="144" y="127"/>
                </a:cxn>
                <a:cxn ang="0">
                  <a:pos x="104" y="147"/>
                </a:cxn>
                <a:cxn ang="0">
                  <a:pos x="40" y="147"/>
                </a:cxn>
                <a:cxn ang="0">
                  <a:pos x="8" y="139"/>
                </a:cxn>
                <a:cxn ang="0">
                  <a:pos x="16" y="115"/>
                </a:cxn>
                <a:cxn ang="0">
                  <a:pos x="36" y="99"/>
                </a:cxn>
                <a:cxn ang="0">
                  <a:pos x="80" y="47"/>
                </a:cxn>
                <a:cxn ang="0">
                  <a:pos x="96" y="23"/>
                </a:cxn>
                <a:cxn ang="0">
                  <a:pos x="108" y="3"/>
                </a:cxn>
              </a:cxnLst>
              <a:rect l="0" t="0" r="r" b="b"/>
              <a:pathLst>
                <a:path w="164" h="159">
                  <a:moveTo>
                    <a:pt x="108" y="3"/>
                  </a:moveTo>
                  <a:cubicBezTo>
                    <a:pt x="123" y="7"/>
                    <a:pt x="133" y="14"/>
                    <a:pt x="148" y="19"/>
                  </a:cubicBezTo>
                  <a:cubicBezTo>
                    <a:pt x="149" y="23"/>
                    <a:pt x="152" y="31"/>
                    <a:pt x="152" y="31"/>
                  </a:cubicBezTo>
                  <a:cubicBezTo>
                    <a:pt x="145" y="32"/>
                    <a:pt x="125" y="35"/>
                    <a:pt x="132" y="35"/>
                  </a:cubicBezTo>
                  <a:cubicBezTo>
                    <a:pt x="140" y="35"/>
                    <a:pt x="148" y="29"/>
                    <a:pt x="156" y="31"/>
                  </a:cubicBezTo>
                  <a:cubicBezTo>
                    <a:pt x="161" y="32"/>
                    <a:pt x="161" y="39"/>
                    <a:pt x="164" y="43"/>
                  </a:cubicBezTo>
                  <a:cubicBezTo>
                    <a:pt x="159" y="65"/>
                    <a:pt x="159" y="91"/>
                    <a:pt x="136" y="99"/>
                  </a:cubicBezTo>
                  <a:cubicBezTo>
                    <a:pt x="138" y="108"/>
                    <a:pt x="147" y="118"/>
                    <a:pt x="144" y="127"/>
                  </a:cubicBezTo>
                  <a:cubicBezTo>
                    <a:pt x="139" y="142"/>
                    <a:pt x="116" y="144"/>
                    <a:pt x="104" y="147"/>
                  </a:cubicBezTo>
                  <a:cubicBezTo>
                    <a:pt x="85" y="159"/>
                    <a:pt x="64" y="149"/>
                    <a:pt x="40" y="147"/>
                  </a:cubicBezTo>
                  <a:cubicBezTo>
                    <a:pt x="29" y="144"/>
                    <a:pt x="19" y="142"/>
                    <a:pt x="8" y="139"/>
                  </a:cubicBezTo>
                  <a:cubicBezTo>
                    <a:pt x="0" y="137"/>
                    <a:pt x="13" y="123"/>
                    <a:pt x="16" y="115"/>
                  </a:cubicBezTo>
                  <a:cubicBezTo>
                    <a:pt x="22" y="98"/>
                    <a:pt x="16" y="104"/>
                    <a:pt x="36" y="99"/>
                  </a:cubicBezTo>
                  <a:cubicBezTo>
                    <a:pt x="81" y="122"/>
                    <a:pt x="43" y="59"/>
                    <a:pt x="80" y="47"/>
                  </a:cubicBezTo>
                  <a:cubicBezTo>
                    <a:pt x="85" y="39"/>
                    <a:pt x="91" y="31"/>
                    <a:pt x="96" y="23"/>
                  </a:cubicBezTo>
                  <a:cubicBezTo>
                    <a:pt x="112" y="0"/>
                    <a:pt x="135" y="30"/>
                    <a:pt x="108" y="3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52" name="Freeform 37"/>
            <p:cNvSpPr/>
            <p:nvPr>
              <p:custDataLst>
                <p:tags r:id="rId67"/>
              </p:custDataLst>
            </p:nvPr>
          </p:nvSpPr>
          <p:spPr bwMode="auto">
            <a:xfrm>
              <a:off x="3992397" y="3596351"/>
              <a:ext cx="115697" cy="147716"/>
            </a:xfrm>
            <a:custGeom>
              <a:cxnLst>
                <a:cxn ang="0">
                  <a:pos x="13" y="44"/>
                </a:cxn>
                <a:cxn ang="0">
                  <a:pos x="49" y="24"/>
                </a:cxn>
                <a:cxn ang="0">
                  <a:pos x="97" y="36"/>
                </a:cxn>
                <a:cxn ang="0">
                  <a:pos x="93" y="72"/>
                </a:cxn>
                <a:cxn ang="0">
                  <a:pos x="69" y="88"/>
                </a:cxn>
                <a:cxn ang="0">
                  <a:pos x="17" y="84"/>
                </a:cxn>
                <a:cxn ang="0">
                  <a:pos x="13" y="72"/>
                </a:cxn>
                <a:cxn ang="0">
                  <a:pos x="5" y="60"/>
                </a:cxn>
                <a:cxn ang="0">
                  <a:pos x="21" y="44"/>
                </a:cxn>
                <a:cxn ang="0">
                  <a:pos x="25" y="32"/>
                </a:cxn>
                <a:cxn ang="0">
                  <a:pos x="13" y="44"/>
                </a:cxn>
              </a:cxnLst>
              <a:rect l="0" t="0" r="r" b="b"/>
              <a:pathLst>
                <a:path w="99" h="114">
                  <a:moveTo>
                    <a:pt x="13" y="44"/>
                  </a:moveTo>
                  <a:cubicBezTo>
                    <a:pt x="21" y="21"/>
                    <a:pt x="25" y="19"/>
                    <a:pt x="49" y="24"/>
                  </a:cubicBezTo>
                  <a:cubicBezTo>
                    <a:pt x="73" y="0"/>
                    <a:pt x="72" y="24"/>
                    <a:pt x="97" y="36"/>
                  </a:cubicBezTo>
                  <a:cubicBezTo>
                    <a:pt x="96" y="48"/>
                    <a:pt x="99" y="61"/>
                    <a:pt x="93" y="72"/>
                  </a:cubicBezTo>
                  <a:cubicBezTo>
                    <a:pt x="88" y="80"/>
                    <a:pt x="69" y="88"/>
                    <a:pt x="69" y="88"/>
                  </a:cubicBezTo>
                  <a:cubicBezTo>
                    <a:pt x="60" y="114"/>
                    <a:pt x="28" y="105"/>
                    <a:pt x="17" y="84"/>
                  </a:cubicBezTo>
                  <a:cubicBezTo>
                    <a:pt x="15" y="80"/>
                    <a:pt x="15" y="76"/>
                    <a:pt x="13" y="72"/>
                  </a:cubicBezTo>
                  <a:cubicBezTo>
                    <a:pt x="11" y="68"/>
                    <a:pt x="8" y="64"/>
                    <a:pt x="5" y="60"/>
                  </a:cubicBezTo>
                  <a:cubicBezTo>
                    <a:pt x="16" y="28"/>
                    <a:pt x="0" y="65"/>
                    <a:pt x="21" y="44"/>
                  </a:cubicBezTo>
                  <a:cubicBezTo>
                    <a:pt x="24" y="41"/>
                    <a:pt x="29" y="32"/>
                    <a:pt x="25" y="32"/>
                  </a:cubicBezTo>
                  <a:cubicBezTo>
                    <a:pt x="19" y="32"/>
                    <a:pt x="17" y="40"/>
                    <a:pt x="13" y="44"/>
                  </a:cubicBezTo>
                  <a:close/>
                </a:path>
              </a:pathLst>
            </a:custGeom>
            <a:solidFill>
              <a:schemeClr val="accent1">
                <a:lumMod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53" name="Freeform 38"/>
            <p:cNvSpPr/>
            <p:nvPr>
              <p:custDataLst>
                <p:tags r:id="rId68"/>
              </p:custDataLst>
            </p:nvPr>
          </p:nvSpPr>
          <p:spPr bwMode="auto">
            <a:xfrm>
              <a:off x="3042715" y="4525369"/>
              <a:ext cx="404940" cy="428912"/>
            </a:xfrm>
            <a:custGeom>
              <a:cxnLst>
                <a:cxn ang="0">
                  <a:pos x="0" y="235"/>
                </a:cxn>
                <a:cxn ang="0">
                  <a:pos x="64" y="163"/>
                </a:cxn>
                <a:cxn ang="0">
                  <a:pos x="92" y="159"/>
                </a:cxn>
                <a:cxn ang="0">
                  <a:pos x="140" y="151"/>
                </a:cxn>
                <a:cxn ang="0">
                  <a:pos x="164" y="115"/>
                </a:cxn>
                <a:cxn ang="0">
                  <a:pos x="188" y="107"/>
                </a:cxn>
                <a:cxn ang="0">
                  <a:pos x="216" y="71"/>
                </a:cxn>
                <a:cxn ang="0">
                  <a:pos x="224" y="7"/>
                </a:cxn>
                <a:cxn ang="0">
                  <a:pos x="248" y="15"/>
                </a:cxn>
                <a:cxn ang="0">
                  <a:pos x="328" y="43"/>
                </a:cxn>
                <a:cxn ang="0">
                  <a:pos x="348" y="79"/>
                </a:cxn>
                <a:cxn ang="0">
                  <a:pos x="236" y="135"/>
                </a:cxn>
                <a:cxn ang="0">
                  <a:pos x="232" y="175"/>
                </a:cxn>
                <a:cxn ang="0">
                  <a:pos x="284" y="255"/>
                </a:cxn>
                <a:cxn ang="0">
                  <a:pos x="264" y="331"/>
                </a:cxn>
                <a:cxn ang="0">
                  <a:pos x="232" y="279"/>
                </a:cxn>
                <a:cxn ang="0">
                  <a:pos x="176" y="255"/>
                </a:cxn>
                <a:cxn ang="0">
                  <a:pos x="148" y="271"/>
                </a:cxn>
                <a:cxn ang="0">
                  <a:pos x="104" y="279"/>
                </a:cxn>
                <a:cxn ang="0">
                  <a:pos x="100" y="295"/>
                </a:cxn>
                <a:cxn ang="0">
                  <a:pos x="76" y="283"/>
                </a:cxn>
                <a:cxn ang="0">
                  <a:pos x="28" y="259"/>
                </a:cxn>
                <a:cxn ang="0">
                  <a:pos x="4" y="227"/>
                </a:cxn>
                <a:cxn ang="0">
                  <a:pos x="0" y="235"/>
                </a:cxn>
              </a:cxnLst>
              <a:rect l="0" t="0" r="r" b="b"/>
              <a:pathLst>
                <a:path w="348" h="331">
                  <a:moveTo>
                    <a:pt x="0" y="235"/>
                  </a:moveTo>
                  <a:cubicBezTo>
                    <a:pt x="5" y="184"/>
                    <a:pt x="11" y="171"/>
                    <a:pt x="64" y="163"/>
                  </a:cubicBezTo>
                  <a:cubicBezTo>
                    <a:pt x="73" y="162"/>
                    <a:pt x="83" y="160"/>
                    <a:pt x="92" y="159"/>
                  </a:cubicBezTo>
                  <a:cubicBezTo>
                    <a:pt x="108" y="156"/>
                    <a:pt x="140" y="151"/>
                    <a:pt x="140" y="151"/>
                  </a:cubicBezTo>
                  <a:cubicBezTo>
                    <a:pt x="149" y="137"/>
                    <a:pt x="148" y="122"/>
                    <a:pt x="164" y="115"/>
                  </a:cubicBezTo>
                  <a:cubicBezTo>
                    <a:pt x="172" y="112"/>
                    <a:pt x="188" y="107"/>
                    <a:pt x="188" y="107"/>
                  </a:cubicBezTo>
                  <a:cubicBezTo>
                    <a:pt x="193" y="93"/>
                    <a:pt x="216" y="71"/>
                    <a:pt x="216" y="71"/>
                  </a:cubicBezTo>
                  <a:cubicBezTo>
                    <a:pt x="223" y="51"/>
                    <a:pt x="212" y="25"/>
                    <a:pt x="224" y="7"/>
                  </a:cubicBezTo>
                  <a:cubicBezTo>
                    <a:pt x="229" y="0"/>
                    <a:pt x="240" y="12"/>
                    <a:pt x="248" y="15"/>
                  </a:cubicBezTo>
                  <a:cubicBezTo>
                    <a:pt x="275" y="24"/>
                    <a:pt x="299" y="37"/>
                    <a:pt x="328" y="43"/>
                  </a:cubicBezTo>
                  <a:cubicBezTo>
                    <a:pt x="336" y="55"/>
                    <a:pt x="340" y="67"/>
                    <a:pt x="348" y="79"/>
                  </a:cubicBezTo>
                  <a:cubicBezTo>
                    <a:pt x="335" y="118"/>
                    <a:pt x="272" y="131"/>
                    <a:pt x="236" y="135"/>
                  </a:cubicBezTo>
                  <a:cubicBezTo>
                    <a:pt x="216" y="142"/>
                    <a:pt x="224" y="159"/>
                    <a:pt x="232" y="175"/>
                  </a:cubicBezTo>
                  <a:cubicBezTo>
                    <a:pt x="246" y="202"/>
                    <a:pt x="258" y="238"/>
                    <a:pt x="284" y="255"/>
                  </a:cubicBezTo>
                  <a:cubicBezTo>
                    <a:pt x="298" y="277"/>
                    <a:pt x="291" y="322"/>
                    <a:pt x="264" y="331"/>
                  </a:cubicBezTo>
                  <a:cubicBezTo>
                    <a:pt x="233" y="321"/>
                    <a:pt x="247" y="289"/>
                    <a:pt x="232" y="279"/>
                  </a:cubicBezTo>
                  <a:cubicBezTo>
                    <a:pt x="208" y="263"/>
                    <a:pt x="203" y="260"/>
                    <a:pt x="176" y="255"/>
                  </a:cubicBezTo>
                  <a:cubicBezTo>
                    <a:pt x="132" y="264"/>
                    <a:pt x="174" y="251"/>
                    <a:pt x="148" y="271"/>
                  </a:cubicBezTo>
                  <a:cubicBezTo>
                    <a:pt x="136" y="280"/>
                    <a:pt x="119" y="277"/>
                    <a:pt x="104" y="279"/>
                  </a:cubicBezTo>
                  <a:cubicBezTo>
                    <a:pt x="103" y="284"/>
                    <a:pt x="104" y="292"/>
                    <a:pt x="100" y="295"/>
                  </a:cubicBezTo>
                  <a:cubicBezTo>
                    <a:pt x="96" y="298"/>
                    <a:pt x="77" y="284"/>
                    <a:pt x="76" y="283"/>
                  </a:cubicBezTo>
                  <a:cubicBezTo>
                    <a:pt x="60" y="275"/>
                    <a:pt x="45" y="265"/>
                    <a:pt x="28" y="259"/>
                  </a:cubicBezTo>
                  <a:cubicBezTo>
                    <a:pt x="26" y="254"/>
                    <a:pt x="8" y="228"/>
                    <a:pt x="4" y="227"/>
                  </a:cubicBezTo>
                  <a:cubicBezTo>
                    <a:pt x="1" y="226"/>
                    <a:pt x="1" y="232"/>
                    <a:pt x="0" y="235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FFFFFF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254" name="TextBox 253"/>
            <p:cNvSpPr txBox="1"/>
            <p:nvPr>
              <p:custDataLst>
                <p:tags r:id="rId69"/>
              </p:custDataLst>
            </p:nvPr>
          </p:nvSpPr>
          <p:spPr bwMode="auto">
            <a:xfrm>
              <a:off x="3995936" y="3861048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FFFFFF"/>
                  </a:solidFill>
                  <a:latin typeface="Arial"/>
                  <a:ea typeface="宋体"/>
                </a:rPr>
                <a:t>20</a:t>
              </a:r>
              <a:endParaRPr lang="zh-CN" altLang="en-US" sz="1200" kern="0" smtClean="0">
                <a:solidFill>
                  <a:srgbClr val="FFFFFF"/>
                </a:solidFill>
                <a:latin typeface="Arial"/>
                <a:ea typeface="宋体"/>
              </a:endParaRPr>
            </a:p>
          </p:txBody>
        </p:sp>
        <p:sp>
          <p:nvSpPr>
            <p:cNvPr id="256" name="TextBox 255"/>
            <p:cNvSpPr txBox="1"/>
            <p:nvPr>
              <p:custDataLst>
                <p:tags r:id="rId70"/>
              </p:custDataLst>
            </p:nvPr>
          </p:nvSpPr>
          <p:spPr bwMode="auto">
            <a:xfrm>
              <a:off x="4067944" y="3573016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000000"/>
                  </a:solidFill>
                  <a:latin typeface="Arial"/>
                  <a:ea typeface="宋体"/>
                </a:rPr>
                <a:t>30</a:t>
              </a:r>
              <a:endParaRPr lang="zh-CN" altLang="en-US" sz="1200" kern="0" smtClean="0">
                <a:solidFill>
                  <a:srgbClr val="000000"/>
                </a:solidFill>
                <a:latin typeface="Arial"/>
                <a:ea typeface="宋体"/>
              </a:endParaRPr>
            </a:p>
          </p:txBody>
        </p:sp>
        <p:sp>
          <p:nvSpPr>
            <p:cNvPr id="257" name="TextBox 256"/>
            <p:cNvSpPr txBox="1"/>
            <p:nvPr>
              <p:custDataLst>
                <p:tags r:id="rId71"/>
              </p:custDataLst>
            </p:nvPr>
          </p:nvSpPr>
          <p:spPr bwMode="auto">
            <a:xfrm>
              <a:off x="3884525" y="3411685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latin typeface="Arial"/>
                  <a:ea typeface="宋体"/>
                </a:rPr>
                <a:t>17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259" name="TextBox 258"/>
            <p:cNvSpPr txBox="1"/>
            <p:nvPr>
              <p:custDataLst>
                <p:tags r:id="rId72"/>
              </p:custDataLst>
            </p:nvPr>
          </p:nvSpPr>
          <p:spPr bwMode="auto">
            <a:xfrm>
              <a:off x="4499992" y="2924944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FFFFFF"/>
                  </a:solidFill>
                  <a:latin typeface="Arial"/>
                  <a:ea typeface="宋体"/>
                </a:rPr>
                <a:t>30</a:t>
              </a:r>
              <a:endParaRPr lang="zh-CN" altLang="en-US" sz="1200" kern="0" smtClean="0">
                <a:solidFill>
                  <a:srgbClr val="FFFFFF"/>
                </a:solidFill>
                <a:latin typeface="Arial"/>
                <a:ea typeface="宋体"/>
              </a:endParaRPr>
            </a:p>
          </p:txBody>
        </p:sp>
        <p:sp>
          <p:nvSpPr>
            <p:cNvPr id="260" name="TextBox 259"/>
            <p:cNvSpPr txBox="1"/>
            <p:nvPr>
              <p:custDataLst>
                <p:tags r:id="rId73"/>
              </p:custDataLst>
            </p:nvPr>
          </p:nvSpPr>
          <p:spPr bwMode="auto">
            <a:xfrm>
              <a:off x="4283968" y="3212975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FFFFFF"/>
                  </a:solidFill>
                  <a:latin typeface="Arial"/>
                  <a:ea typeface="宋体"/>
                </a:rPr>
                <a:t>35</a:t>
              </a:r>
              <a:endParaRPr lang="zh-CN" altLang="en-US" sz="1200" kern="0" smtClean="0">
                <a:solidFill>
                  <a:srgbClr val="FFFFFF"/>
                </a:solidFill>
                <a:latin typeface="Arial"/>
                <a:ea typeface="宋体"/>
              </a:endParaRPr>
            </a:p>
          </p:txBody>
        </p:sp>
        <p:sp>
          <p:nvSpPr>
            <p:cNvPr id="261" name="TextBox 260"/>
            <p:cNvSpPr txBox="1"/>
            <p:nvPr>
              <p:custDataLst>
                <p:tags r:id="rId74"/>
              </p:custDataLst>
            </p:nvPr>
          </p:nvSpPr>
          <p:spPr bwMode="auto">
            <a:xfrm>
              <a:off x="3707904" y="3645025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FFFFFF"/>
                  </a:solidFill>
                  <a:latin typeface="Arial"/>
                  <a:ea typeface="宋体"/>
                </a:rPr>
                <a:t>25</a:t>
              </a:r>
              <a:endParaRPr lang="zh-CN" altLang="en-US" sz="1200" kern="0" smtClean="0">
                <a:solidFill>
                  <a:srgbClr val="FFFFFF"/>
                </a:solidFill>
                <a:latin typeface="Arial"/>
                <a:ea typeface="宋体"/>
              </a:endParaRPr>
            </a:p>
          </p:txBody>
        </p:sp>
        <p:sp>
          <p:nvSpPr>
            <p:cNvPr id="262" name="TextBox 261"/>
            <p:cNvSpPr txBox="1"/>
            <p:nvPr>
              <p:custDataLst>
                <p:tags r:id="rId75"/>
              </p:custDataLst>
            </p:nvPr>
          </p:nvSpPr>
          <p:spPr bwMode="auto">
            <a:xfrm>
              <a:off x="4499992" y="2492896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solidFill>
                    <a:srgbClr val="FFFFFF"/>
                  </a:solidFill>
                  <a:latin typeface="Arial"/>
                  <a:ea typeface="宋体"/>
                </a:rPr>
                <a:t>23</a:t>
              </a:r>
              <a:endParaRPr lang="zh-CN" altLang="en-US" sz="1200" kern="0" smtClean="0">
                <a:solidFill>
                  <a:srgbClr val="FFFFFF"/>
                </a:solidFill>
                <a:latin typeface="Arial"/>
                <a:ea typeface="宋体"/>
              </a:endParaRPr>
            </a:p>
          </p:txBody>
        </p:sp>
        <p:sp>
          <p:nvSpPr>
            <p:cNvPr id="263" name="TextBox 262"/>
            <p:cNvSpPr txBox="1"/>
            <p:nvPr>
              <p:custDataLst>
                <p:tags r:id="rId76"/>
              </p:custDataLst>
            </p:nvPr>
          </p:nvSpPr>
          <p:spPr bwMode="auto">
            <a:xfrm>
              <a:off x="3995936" y="4365104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FFFFFF"/>
                  </a:solidFill>
                  <a:latin typeface="Arial"/>
                  <a:ea typeface="宋体"/>
                </a:rPr>
                <a:t>23</a:t>
              </a:r>
              <a:endParaRPr lang="zh-CN" altLang="en-US" sz="1200" kern="0" smtClean="0">
                <a:solidFill>
                  <a:srgbClr val="FFFFFF"/>
                </a:solidFill>
                <a:latin typeface="Arial"/>
                <a:ea typeface="宋体"/>
              </a:endParaRPr>
            </a:p>
          </p:txBody>
        </p:sp>
        <p:sp>
          <p:nvSpPr>
            <p:cNvPr id="264" name="TextBox 263"/>
            <p:cNvSpPr txBox="1"/>
            <p:nvPr>
              <p:custDataLst>
                <p:tags r:id="rId77"/>
              </p:custDataLst>
            </p:nvPr>
          </p:nvSpPr>
          <p:spPr bwMode="auto">
            <a:xfrm>
              <a:off x="2987825" y="5013176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latin typeface="Arial"/>
                  <a:ea typeface="宋体"/>
                </a:rPr>
                <a:t>22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265" name="TextBox 264"/>
            <p:cNvSpPr txBox="1"/>
            <p:nvPr>
              <p:custDataLst>
                <p:tags r:id="rId78"/>
              </p:custDataLst>
            </p:nvPr>
          </p:nvSpPr>
          <p:spPr bwMode="auto">
            <a:xfrm>
              <a:off x="4139951" y="4149080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FFFFFF"/>
                  </a:solidFill>
                  <a:latin typeface="Arial"/>
                  <a:ea typeface="宋体"/>
                </a:rPr>
                <a:t>20</a:t>
              </a:r>
              <a:endParaRPr lang="zh-CN" altLang="en-US" sz="1200" kern="0" smtClean="0">
                <a:solidFill>
                  <a:srgbClr val="FFFFFF"/>
                </a:solidFill>
                <a:latin typeface="Arial"/>
                <a:ea typeface="宋体"/>
              </a:endParaRPr>
            </a:p>
          </p:txBody>
        </p:sp>
        <p:sp>
          <p:nvSpPr>
            <p:cNvPr id="266" name="TextBox 265"/>
            <p:cNvSpPr txBox="1"/>
            <p:nvPr>
              <p:custDataLst>
                <p:tags r:id="rId79"/>
              </p:custDataLst>
            </p:nvPr>
          </p:nvSpPr>
          <p:spPr bwMode="auto">
            <a:xfrm>
              <a:off x="3347864" y="5877272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000000"/>
                  </a:solidFill>
                  <a:latin typeface="Arial"/>
                  <a:ea typeface="宋体"/>
                </a:rPr>
                <a:t>18</a:t>
              </a:r>
              <a:endParaRPr lang="zh-CN" altLang="en-US" sz="1200" kern="0" smtClean="0">
                <a:solidFill>
                  <a:srgbClr val="000000"/>
                </a:solidFill>
                <a:latin typeface="Arial"/>
                <a:ea typeface="宋体"/>
              </a:endParaRPr>
            </a:p>
          </p:txBody>
        </p:sp>
        <p:sp>
          <p:nvSpPr>
            <p:cNvPr id="268" name="TextBox 267"/>
            <p:cNvSpPr txBox="1"/>
            <p:nvPr>
              <p:custDataLst>
                <p:tags r:id="rId80"/>
              </p:custDataLst>
            </p:nvPr>
          </p:nvSpPr>
          <p:spPr bwMode="auto">
            <a:xfrm>
              <a:off x="2339752" y="5301208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12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269" name="TextBox 268"/>
            <p:cNvSpPr txBox="1"/>
            <p:nvPr>
              <p:custDataLst>
                <p:tags r:id="rId81"/>
              </p:custDataLst>
            </p:nvPr>
          </p:nvSpPr>
          <p:spPr bwMode="auto">
            <a:xfrm>
              <a:off x="3707904" y="5373216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12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270" name="TextBox 269"/>
            <p:cNvSpPr txBox="1"/>
            <p:nvPr>
              <p:custDataLst>
                <p:tags r:id="rId82"/>
              </p:custDataLst>
            </p:nvPr>
          </p:nvSpPr>
          <p:spPr bwMode="auto">
            <a:xfrm>
              <a:off x="4283968" y="4653135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11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271" name="TextBox 270"/>
            <p:cNvSpPr txBox="1"/>
            <p:nvPr>
              <p:custDataLst>
                <p:tags r:id="rId83"/>
              </p:custDataLst>
            </p:nvPr>
          </p:nvSpPr>
          <p:spPr bwMode="auto">
            <a:xfrm>
              <a:off x="3491880" y="3861049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latin typeface="Arial"/>
                  <a:ea typeface="宋体"/>
                </a:rPr>
                <a:t>10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272" name="TextBox 271"/>
            <p:cNvSpPr txBox="1"/>
            <p:nvPr>
              <p:custDataLst>
                <p:tags r:id="rId84"/>
              </p:custDataLst>
            </p:nvPr>
          </p:nvSpPr>
          <p:spPr bwMode="auto">
            <a:xfrm>
              <a:off x="1907704" y="3933056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latin typeface="Arial"/>
                  <a:ea typeface="宋体"/>
                </a:rPr>
                <a:t>10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274" name="TextBox 273"/>
            <p:cNvSpPr txBox="1"/>
            <p:nvPr>
              <p:custDataLst>
                <p:tags r:id="rId85"/>
              </p:custDataLst>
            </p:nvPr>
          </p:nvSpPr>
          <p:spPr bwMode="auto">
            <a:xfrm>
              <a:off x="3131840" y="5373216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13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275" name="TextBox 274"/>
            <p:cNvSpPr txBox="1"/>
            <p:nvPr>
              <p:custDataLst>
                <p:tags r:id="rId86"/>
              </p:custDataLst>
            </p:nvPr>
          </p:nvSpPr>
          <p:spPr bwMode="auto">
            <a:xfrm>
              <a:off x="1043608" y="4365104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9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276" name="TextBox 275"/>
            <p:cNvSpPr txBox="1"/>
            <p:nvPr>
              <p:custDataLst>
                <p:tags r:id="rId87"/>
              </p:custDataLst>
            </p:nvPr>
          </p:nvSpPr>
          <p:spPr bwMode="auto">
            <a:xfrm>
              <a:off x="3131840" y="3356992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9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277" name="TextBox 276"/>
            <p:cNvSpPr txBox="1"/>
            <p:nvPr>
              <p:custDataLst>
                <p:tags r:id="rId88"/>
              </p:custDataLst>
            </p:nvPr>
          </p:nvSpPr>
          <p:spPr bwMode="auto">
            <a:xfrm>
              <a:off x="2411760" y="4581128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9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278" name="TextBox 277"/>
            <p:cNvSpPr txBox="1"/>
            <p:nvPr>
              <p:custDataLst>
                <p:tags r:id="rId89"/>
              </p:custDataLst>
            </p:nvPr>
          </p:nvSpPr>
          <p:spPr bwMode="auto">
            <a:xfrm>
              <a:off x="3635896" y="4149080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9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279" name="TextBox 278"/>
            <p:cNvSpPr txBox="1"/>
            <p:nvPr>
              <p:custDataLst>
                <p:tags r:id="rId90"/>
              </p:custDataLst>
            </p:nvPr>
          </p:nvSpPr>
          <p:spPr bwMode="auto">
            <a:xfrm>
              <a:off x="2987825" y="3789040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FFFFFF"/>
                  </a:solidFill>
                  <a:latin typeface="Arial"/>
                  <a:ea typeface="宋体"/>
                </a:rPr>
                <a:t>7</a:t>
              </a:r>
              <a:endParaRPr lang="zh-CN" altLang="en-US" sz="1200" kern="0" smtClean="0">
                <a:solidFill>
                  <a:srgbClr val="FFFFFF"/>
                </a:solidFill>
                <a:latin typeface="Arial"/>
                <a:ea typeface="宋体"/>
              </a:endParaRPr>
            </a:p>
          </p:txBody>
        </p:sp>
        <p:sp>
          <p:nvSpPr>
            <p:cNvPr id="280" name="TextBox 279"/>
            <p:cNvSpPr txBox="1"/>
            <p:nvPr>
              <p:custDataLst>
                <p:tags r:id="rId91"/>
              </p:custDataLst>
            </p:nvPr>
          </p:nvSpPr>
          <p:spPr bwMode="auto">
            <a:xfrm>
              <a:off x="1043608" y="3284984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6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281" name="TextBox 280"/>
            <p:cNvSpPr txBox="1"/>
            <p:nvPr>
              <p:custDataLst>
                <p:tags r:id="rId92"/>
              </p:custDataLst>
            </p:nvPr>
          </p:nvSpPr>
          <p:spPr bwMode="auto">
            <a:xfrm>
              <a:off x="4139951" y="5013176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6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288" name="TextBox 287"/>
            <p:cNvSpPr txBox="1"/>
            <p:nvPr>
              <p:custDataLst>
                <p:tags r:id="rId93"/>
              </p:custDataLst>
            </p:nvPr>
          </p:nvSpPr>
          <p:spPr bwMode="auto">
            <a:xfrm>
              <a:off x="4463476" y="4412128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000000"/>
                  </a:solidFill>
                  <a:latin typeface="Arial"/>
                  <a:ea typeface="宋体"/>
                </a:rPr>
                <a:t>5</a:t>
              </a:r>
              <a:endParaRPr lang="zh-CN" altLang="en-US" sz="1200" kern="0" smtClean="0">
                <a:solidFill>
                  <a:srgbClr val="000000"/>
                </a:solidFill>
                <a:latin typeface="Arial"/>
                <a:ea typeface="宋体"/>
              </a:endParaRPr>
            </a:p>
          </p:txBody>
        </p:sp>
        <p:sp>
          <p:nvSpPr>
            <p:cNvPr id="290" name="TextBox 289"/>
            <p:cNvSpPr txBox="1"/>
            <p:nvPr>
              <p:custDataLst>
                <p:tags r:id="rId94"/>
              </p:custDataLst>
            </p:nvPr>
          </p:nvSpPr>
          <p:spPr bwMode="auto">
            <a:xfrm>
              <a:off x="3131840" y="4149080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4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354" name="TextBox 353"/>
            <p:cNvSpPr txBox="1"/>
            <p:nvPr>
              <p:custDataLst>
                <p:tags r:id="rId95"/>
              </p:custDataLst>
            </p:nvPr>
          </p:nvSpPr>
          <p:spPr bwMode="auto">
            <a:xfrm>
              <a:off x="3491880" y="4509121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4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357" name="TextBox 356"/>
            <p:cNvSpPr txBox="1"/>
            <p:nvPr>
              <p:custDataLst>
                <p:tags r:id="rId96"/>
              </p:custDataLst>
            </p:nvPr>
          </p:nvSpPr>
          <p:spPr bwMode="auto">
            <a:xfrm>
              <a:off x="3131840" y="4653135"/>
              <a:ext cx="316181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3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358" name="TextBox 357"/>
            <p:cNvSpPr txBox="1"/>
            <p:nvPr>
              <p:custDataLst>
                <p:tags r:id="rId97"/>
              </p:custDataLst>
            </p:nvPr>
          </p:nvSpPr>
          <p:spPr bwMode="auto">
            <a:xfrm>
              <a:off x="3522073" y="4869161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latin typeface="Arial"/>
                  <a:ea typeface="宋体"/>
                </a:rPr>
                <a:t>4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359" name="TextBox 358"/>
            <p:cNvSpPr txBox="1"/>
            <p:nvPr>
              <p:custDataLst>
                <p:tags r:id="rId98"/>
              </p:custDataLst>
            </p:nvPr>
          </p:nvSpPr>
          <p:spPr bwMode="auto">
            <a:xfrm>
              <a:off x="2123728" y="3428999"/>
              <a:ext cx="504056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2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360" name="TextBox 359"/>
            <p:cNvSpPr txBox="1"/>
            <p:nvPr>
              <p:custDataLst>
                <p:tags r:id="rId99"/>
              </p:custDataLst>
            </p:nvPr>
          </p:nvSpPr>
          <p:spPr bwMode="auto">
            <a:xfrm>
              <a:off x="3923929" y="4797152"/>
              <a:ext cx="361349" cy="231697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1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</p:grpSp>
      <p:sp>
        <p:nvSpPr>
          <p:cNvPr id="361" name="TextBox 360"/>
          <p:cNvSpPr txBox="1"/>
          <p:nvPr>
            <p:custDataLst>
              <p:tags r:id="rId100"/>
            </p:custDataLst>
          </p:nvPr>
        </p:nvSpPr>
        <p:spPr>
          <a:xfrm>
            <a:off x="4763960" y="984974"/>
            <a:ext cx="4123423" cy="357115"/>
          </a:xfrm>
          <a:prstGeom prst="rect">
            <a:avLst/>
          </a:prstGeom>
          <a:noFill/>
        </p:spPr>
        <p:txBody>
          <a:bodyPr wrap="square" lIns="0" tIns="0" rIns="0" bIns="0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200" b="1" smtClean="0">
                <a:solidFill>
                  <a:srgbClr val="000000"/>
                </a:solidFill>
                <a:latin typeface="Arial"/>
                <a:cs typeface="Arial" pitchFamily="34" charset="0"/>
              </a:rPr>
              <a:t>BD catheter volume share by province*</a:t>
            </a:r>
            <a:endParaRPr lang="en-US" altLang="zh-CN" sz="1200" b="1" baseline="30000" smtClean="0">
              <a:solidFill>
                <a:srgbClr val="000000"/>
              </a:solidFill>
              <a:latin typeface="Arial"/>
              <a:cs typeface="Arial" pitchFamily="34" charset="0"/>
            </a:endParaRPr>
          </a:p>
          <a:p>
            <a:r>
              <a:rPr lang="en-US" altLang="zh-CN" sz="1200" smtClean="0">
                <a:solidFill>
                  <a:srgbClr val="000000"/>
                </a:solidFill>
                <a:latin typeface="Arial"/>
                <a:cs typeface="Arial" pitchFamily="34" charset="0"/>
              </a:rPr>
              <a:t>%, 2011</a:t>
            </a:r>
          </a:p>
        </p:txBody>
      </p:sp>
      <p:grpSp>
        <p:nvGrpSpPr>
          <p:cNvPr id="4" name="组合 289"/>
          <p:cNvGrpSpPr>
            <a:grpSpLocks noChangeAspect="1"/>
          </p:cNvGrpSpPr>
          <p:nvPr>
            <p:custDataLst>
              <p:tags r:id="rId101"/>
            </p:custDataLst>
          </p:nvPr>
        </p:nvGrpSpPr>
        <p:grpSpPr>
          <a:xfrm>
            <a:off x="4775992" y="1568308"/>
            <a:ext cx="3960000" cy="3314663"/>
            <a:chOff x="251520" y="1950112"/>
            <a:chExt cx="4968552" cy="4158858"/>
          </a:xfrm>
        </p:grpSpPr>
        <p:sp>
          <p:nvSpPr>
            <p:cNvPr id="363" name="Freeform 7"/>
            <p:cNvSpPr/>
            <p:nvPr>
              <p:custDataLst>
                <p:tags r:id="rId102"/>
              </p:custDataLst>
            </p:nvPr>
          </p:nvSpPr>
          <p:spPr bwMode="auto">
            <a:xfrm>
              <a:off x="3969894" y="4051959"/>
              <a:ext cx="623479" cy="546373"/>
            </a:xfrm>
            <a:custGeom>
              <a:cxnLst>
                <a:cxn ang="0">
                  <a:pos x="240" y="0"/>
                </a:cxn>
                <a:cxn ang="0">
                  <a:pos x="264" y="42"/>
                </a:cxn>
                <a:cxn ang="0">
                  <a:pos x="270" y="60"/>
                </a:cxn>
                <a:cxn ang="0">
                  <a:pos x="342" y="90"/>
                </a:cxn>
                <a:cxn ang="0">
                  <a:pos x="384" y="144"/>
                </a:cxn>
                <a:cxn ang="0">
                  <a:pos x="420" y="204"/>
                </a:cxn>
                <a:cxn ang="0">
                  <a:pos x="444" y="252"/>
                </a:cxn>
                <a:cxn ang="0">
                  <a:pos x="474" y="276"/>
                </a:cxn>
                <a:cxn ang="0">
                  <a:pos x="480" y="324"/>
                </a:cxn>
                <a:cxn ang="0">
                  <a:pos x="444" y="312"/>
                </a:cxn>
                <a:cxn ang="0">
                  <a:pos x="426" y="306"/>
                </a:cxn>
                <a:cxn ang="0">
                  <a:pos x="480" y="366"/>
                </a:cxn>
                <a:cxn ang="0">
                  <a:pos x="432" y="426"/>
                </a:cxn>
                <a:cxn ang="0">
                  <a:pos x="252" y="402"/>
                </a:cxn>
                <a:cxn ang="0">
                  <a:pos x="186" y="342"/>
                </a:cxn>
                <a:cxn ang="0">
                  <a:pos x="150" y="258"/>
                </a:cxn>
                <a:cxn ang="0">
                  <a:pos x="102" y="210"/>
                </a:cxn>
                <a:cxn ang="0">
                  <a:pos x="30" y="138"/>
                </a:cxn>
                <a:cxn ang="0">
                  <a:pos x="12" y="120"/>
                </a:cxn>
                <a:cxn ang="0">
                  <a:pos x="90" y="48"/>
                </a:cxn>
                <a:cxn ang="0">
                  <a:pos x="240" y="0"/>
                </a:cxn>
              </a:cxnLst>
              <a:rect l="0" t="0" r="r" b="b"/>
              <a:pathLst>
                <a:path w="510" h="440">
                  <a:moveTo>
                    <a:pt x="240" y="0"/>
                  </a:moveTo>
                  <a:cubicBezTo>
                    <a:pt x="253" y="66"/>
                    <a:pt x="233" y="4"/>
                    <a:pt x="264" y="42"/>
                  </a:cubicBezTo>
                  <a:cubicBezTo>
                    <a:pt x="268" y="47"/>
                    <a:pt x="265" y="56"/>
                    <a:pt x="270" y="60"/>
                  </a:cubicBezTo>
                  <a:cubicBezTo>
                    <a:pt x="290" y="74"/>
                    <a:pt x="320" y="76"/>
                    <a:pt x="342" y="90"/>
                  </a:cubicBezTo>
                  <a:cubicBezTo>
                    <a:pt x="371" y="133"/>
                    <a:pt x="356" y="116"/>
                    <a:pt x="384" y="144"/>
                  </a:cubicBezTo>
                  <a:cubicBezTo>
                    <a:pt x="390" y="176"/>
                    <a:pt x="393" y="186"/>
                    <a:pt x="420" y="204"/>
                  </a:cubicBezTo>
                  <a:cubicBezTo>
                    <a:pt x="432" y="289"/>
                    <a:pt x="410" y="225"/>
                    <a:pt x="444" y="252"/>
                  </a:cubicBezTo>
                  <a:cubicBezTo>
                    <a:pt x="483" y="283"/>
                    <a:pt x="429" y="261"/>
                    <a:pt x="474" y="276"/>
                  </a:cubicBezTo>
                  <a:cubicBezTo>
                    <a:pt x="502" y="318"/>
                    <a:pt x="510" y="304"/>
                    <a:pt x="480" y="324"/>
                  </a:cubicBezTo>
                  <a:cubicBezTo>
                    <a:pt x="468" y="320"/>
                    <a:pt x="456" y="316"/>
                    <a:pt x="444" y="312"/>
                  </a:cubicBezTo>
                  <a:cubicBezTo>
                    <a:pt x="438" y="310"/>
                    <a:pt x="426" y="306"/>
                    <a:pt x="426" y="306"/>
                  </a:cubicBezTo>
                  <a:cubicBezTo>
                    <a:pt x="453" y="333"/>
                    <a:pt x="467" y="326"/>
                    <a:pt x="480" y="366"/>
                  </a:cubicBezTo>
                  <a:cubicBezTo>
                    <a:pt x="470" y="433"/>
                    <a:pt x="478" y="395"/>
                    <a:pt x="432" y="426"/>
                  </a:cubicBezTo>
                  <a:cubicBezTo>
                    <a:pt x="348" y="422"/>
                    <a:pt x="309" y="440"/>
                    <a:pt x="252" y="402"/>
                  </a:cubicBezTo>
                  <a:cubicBezTo>
                    <a:pt x="234" y="376"/>
                    <a:pt x="206" y="366"/>
                    <a:pt x="186" y="342"/>
                  </a:cubicBezTo>
                  <a:cubicBezTo>
                    <a:pt x="164" y="316"/>
                    <a:pt x="164" y="286"/>
                    <a:pt x="150" y="258"/>
                  </a:cubicBezTo>
                  <a:cubicBezTo>
                    <a:pt x="139" y="235"/>
                    <a:pt x="117" y="230"/>
                    <a:pt x="102" y="210"/>
                  </a:cubicBezTo>
                  <a:cubicBezTo>
                    <a:pt x="74" y="174"/>
                    <a:pt x="73" y="152"/>
                    <a:pt x="30" y="138"/>
                  </a:cubicBezTo>
                  <a:cubicBezTo>
                    <a:pt x="24" y="132"/>
                    <a:pt x="14" y="128"/>
                    <a:pt x="12" y="120"/>
                  </a:cubicBezTo>
                  <a:cubicBezTo>
                    <a:pt x="0" y="58"/>
                    <a:pt x="47" y="54"/>
                    <a:pt x="90" y="48"/>
                  </a:cubicBezTo>
                  <a:cubicBezTo>
                    <a:pt x="150" y="57"/>
                    <a:pt x="240" y="84"/>
                    <a:pt x="240" y="0"/>
                  </a:cubicBezTo>
                  <a:close/>
                </a:path>
              </a:pathLst>
            </a:custGeom>
            <a:solidFill>
              <a:schemeClr val="tx2">
                <a:lumMod val="75000"/>
                <a:lumOff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64" name="Freeform 8"/>
            <p:cNvSpPr/>
            <p:nvPr>
              <p:custDataLst>
                <p:tags r:id="rId103"/>
              </p:custDataLst>
            </p:nvPr>
          </p:nvSpPr>
          <p:spPr bwMode="auto">
            <a:xfrm>
              <a:off x="3860625" y="4148064"/>
              <a:ext cx="527064" cy="656715"/>
            </a:xfrm>
            <a:custGeom>
              <a:cxnLst>
                <a:cxn ang="0">
                  <a:pos x="6" y="18"/>
                </a:cxn>
                <a:cxn ang="0">
                  <a:pos x="90" y="0"/>
                </a:cxn>
                <a:cxn ang="0">
                  <a:pos x="120" y="6"/>
                </a:cxn>
                <a:cxn ang="0">
                  <a:pos x="132" y="24"/>
                </a:cxn>
                <a:cxn ang="0">
                  <a:pos x="168" y="36"/>
                </a:cxn>
                <a:cxn ang="0">
                  <a:pos x="204" y="66"/>
                </a:cxn>
                <a:cxn ang="0">
                  <a:pos x="240" y="78"/>
                </a:cxn>
                <a:cxn ang="0">
                  <a:pos x="252" y="96"/>
                </a:cxn>
                <a:cxn ang="0">
                  <a:pos x="270" y="102"/>
                </a:cxn>
                <a:cxn ang="0">
                  <a:pos x="276" y="126"/>
                </a:cxn>
                <a:cxn ang="0">
                  <a:pos x="300" y="162"/>
                </a:cxn>
                <a:cxn ang="0">
                  <a:pos x="312" y="180"/>
                </a:cxn>
                <a:cxn ang="0">
                  <a:pos x="354" y="144"/>
                </a:cxn>
                <a:cxn ang="0">
                  <a:pos x="378" y="168"/>
                </a:cxn>
                <a:cxn ang="0">
                  <a:pos x="342" y="192"/>
                </a:cxn>
                <a:cxn ang="0">
                  <a:pos x="324" y="204"/>
                </a:cxn>
                <a:cxn ang="0">
                  <a:pos x="330" y="222"/>
                </a:cxn>
                <a:cxn ang="0">
                  <a:pos x="312" y="240"/>
                </a:cxn>
                <a:cxn ang="0">
                  <a:pos x="336" y="264"/>
                </a:cxn>
                <a:cxn ang="0">
                  <a:pos x="348" y="282"/>
                </a:cxn>
                <a:cxn ang="0">
                  <a:pos x="360" y="306"/>
                </a:cxn>
                <a:cxn ang="0">
                  <a:pos x="432" y="324"/>
                </a:cxn>
                <a:cxn ang="0">
                  <a:pos x="384" y="450"/>
                </a:cxn>
                <a:cxn ang="0">
                  <a:pos x="336" y="522"/>
                </a:cxn>
                <a:cxn ang="0">
                  <a:pos x="138" y="456"/>
                </a:cxn>
                <a:cxn ang="0">
                  <a:pos x="84" y="432"/>
                </a:cxn>
                <a:cxn ang="0">
                  <a:pos x="24" y="324"/>
                </a:cxn>
                <a:cxn ang="0">
                  <a:pos x="30" y="258"/>
                </a:cxn>
                <a:cxn ang="0">
                  <a:pos x="36" y="240"/>
                </a:cxn>
                <a:cxn ang="0">
                  <a:pos x="24" y="204"/>
                </a:cxn>
                <a:cxn ang="0">
                  <a:pos x="18" y="186"/>
                </a:cxn>
                <a:cxn ang="0">
                  <a:pos x="0" y="72"/>
                </a:cxn>
                <a:cxn ang="0">
                  <a:pos x="6" y="18"/>
                </a:cxn>
              </a:cxnLst>
              <a:rect l="0" t="0" r="r" b="b"/>
              <a:pathLst>
                <a:path w="432" h="528">
                  <a:moveTo>
                    <a:pt x="6" y="18"/>
                  </a:moveTo>
                  <a:cubicBezTo>
                    <a:pt x="34" y="9"/>
                    <a:pt x="61" y="5"/>
                    <a:pt x="90" y="0"/>
                  </a:cubicBezTo>
                  <a:cubicBezTo>
                    <a:pt x="100" y="2"/>
                    <a:pt x="111" y="1"/>
                    <a:pt x="120" y="6"/>
                  </a:cubicBezTo>
                  <a:cubicBezTo>
                    <a:pt x="126" y="10"/>
                    <a:pt x="126" y="20"/>
                    <a:pt x="132" y="24"/>
                  </a:cubicBezTo>
                  <a:cubicBezTo>
                    <a:pt x="143" y="31"/>
                    <a:pt x="168" y="36"/>
                    <a:pt x="168" y="36"/>
                  </a:cubicBezTo>
                  <a:cubicBezTo>
                    <a:pt x="179" y="47"/>
                    <a:pt x="189" y="59"/>
                    <a:pt x="204" y="66"/>
                  </a:cubicBezTo>
                  <a:cubicBezTo>
                    <a:pt x="216" y="71"/>
                    <a:pt x="240" y="78"/>
                    <a:pt x="240" y="78"/>
                  </a:cubicBezTo>
                  <a:cubicBezTo>
                    <a:pt x="244" y="84"/>
                    <a:pt x="246" y="91"/>
                    <a:pt x="252" y="96"/>
                  </a:cubicBezTo>
                  <a:cubicBezTo>
                    <a:pt x="257" y="100"/>
                    <a:pt x="266" y="97"/>
                    <a:pt x="270" y="102"/>
                  </a:cubicBezTo>
                  <a:cubicBezTo>
                    <a:pt x="275" y="108"/>
                    <a:pt x="272" y="119"/>
                    <a:pt x="276" y="126"/>
                  </a:cubicBezTo>
                  <a:cubicBezTo>
                    <a:pt x="282" y="139"/>
                    <a:pt x="292" y="150"/>
                    <a:pt x="300" y="162"/>
                  </a:cubicBezTo>
                  <a:cubicBezTo>
                    <a:pt x="304" y="168"/>
                    <a:pt x="312" y="180"/>
                    <a:pt x="312" y="180"/>
                  </a:cubicBezTo>
                  <a:cubicBezTo>
                    <a:pt x="336" y="172"/>
                    <a:pt x="346" y="168"/>
                    <a:pt x="354" y="144"/>
                  </a:cubicBezTo>
                  <a:cubicBezTo>
                    <a:pt x="365" y="146"/>
                    <a:pt x="403" y="143"/>
                    <a:pt x="378" y="168"/>
                  </a:cubicBezTo>
                  <a:cubicBezTo>
                    <a:pt x="368" y="178"/>
                    <a:pt x="354" y="184"/>
                    <a:pt x="342" y="192"/>
                  </a:cubicBezTo>
                  <a:cubicBezTo>
                    <a:pt x="336" y="196"/>
                    <a:pt x="324" y="204"/>
                    <a:pt x="324" y="204"/>
                  </a:cubicBezTo>
                  <a:cubicBezTo>
                    <a:pt x="326" y="210"/>
                    <a:pt x="332" y="216"/>
                    <a:pt x="330" y="222"/>
                  </a:cubicBezTo>
                  <a:cubicBezTo>
                    <a:pt x="327" y="230"/>
                    <a:pt x="315" y="232"/>
                    <a:pt x="312" y="240"/>
                  </a:cubicBezTo>
                  <a:cubicBezTo>
                    <a:pt x="306" y="259"/>
                    <a:pt x="326" y="261"/>
                    <a:pt x="336" y="264"/>
                  </a:cubicBezTo>
                  <a:cubicBezTo>
                    <a:pt x="340" y="270"/>
                    <a:pt x="347" y="275"/>
                    <a:pt x="348" y="282"/>
                  </a:cubicBezTo>
                  <a:cubicBezTo>
                    <a:pt x="353" y="310"/>
                    <a:pt x="323" y="294"/>
                    <a:pt x="360" y="306"/>
                  </a:cubicBezTo>
                  <a:cubicBezTo>
                    <a:pt x="393" y="299"/>
                    <a:pt x="412" y="294"/>
                    <a:pt x="432" y="324"/>
                  </a:cubicBezTo>
                  <a:cubicBezTo>
                    <a:pt x="424" y="370"/>
                    <a:pt x="407" y="410"/>
                    <a:pt x="384" y="450"/>
                  </a:cubicBezTo>
                  <a:cubicBezTo>
                    <a:pt x="369" y="476"/>
                    <a:pt x="361" y="505"/>
                    <a:pt x="336" y="522"/>
                  </a:cubicBezTo>
                  <a:cubicBezTo>
                    <a:pt x="225" y="515"/>
                    <a:pt x="210" y="528"/>
                    <a:pt x="138" y="456"/>
                  </a:cubicBezTo>
                  <a:cubicBezTo>
                    <a:pt x="124" y="442"/>
                    <a:pt x="100" y="443"/>
                    <a:pt x="84" y="432"/>
                  </a:cubicBezTo>
                  <a:cubicBezTo>
                    <a:pt x="61" y="397"/>
                    <a:pt x="37" y="364"/>
                    <a:pt x="24" y="324"/>
                  </a:cubicBezTo>
                  <a:cubicBezTo>
                    <a:pt x="26" y="302"/>
                    <a:pt x="27" y="280"/>
                    <a:pt x="30" y="258"/>
                  </a:cubicBezTo>
                  <a:cubicBezTo>
                    <a:pt x="31" y="252"/>
                    <a:pt x="37" y="246"/>
                    <a:pt x="36" y="240"/>
                  </a:cubicBezTo>
                  <a:cubicBezTo>
                    <a:pt x="35" y="227"/>
                    <a:pt x="28" y="216"/>
                    <a:pt x="24" y="204"/>
                  </a:cubicBezTo>
                  <a:cubicBezTo>
                    <a:pt x="22" y="198"/>
                    <a:pt x="18" y="186"/>
                    <a:pt x="18" y="186"/>
                  </a:cubicBezTo>
                  <a:cubicBezTo>
                    <a:pt x="23" y="136"/>
                    <a:pt x="35" y="107"/>
                    <a:pt x="0" y="72"/>
                  </a:cubicBezTo>
                  <a:cubicBezTo>
                    <a:pt x="7" y="30"/>
                    <a:pt x="6" y="48"/>
                    <a:pt x="6" y="18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65" name="Freeform 9"/>
            <p:cNvSpPr/>
            <p:nvPr>
              <p:custDataLst>
                <p:tags r:id="rId104"/>
              </p:custDataLst>
            </p:nvPr>
          </p:nvSpPr>
          <p:spPr bwMode="auto">
            <a:xfrm>
              <a:off x="4207722" y="4507572"/>
              <a:ext cx="437078" cy="514339"/>
            </a:xfrm>
            <a:custGeom>
              <a:cxnLst>
                <a:cxn ang="0">
                  <a:pos x="16" y="240"/>
                </a:cxn>
                <a:cxn ang="0">
                  <a:pos x="52" y="204"/>
                </a:cxn>
                <a:cxn ang="0">
                  <a:pos x="88" y="114"/>
                </a:cxn>
                <a:cxn ang="0">
                  <a:pos x="124" y="60"/>
                </a:cxn>
                <a:cxn ang="0">
                  <a:pos x="166" y="0"/>
                </a:cxn>
                <a:cxn ang="0">
                  <a:pos x="196" y="6"/>
                </a:cxn>
                <a:cxn ang="0">
                  <a:pos x="208" y="24"/>
                </a:cxn>
                <a:cxn ang="0">
                  <a:pos x="244" y="36"/>
                </a:cxn>
                <a:cxn ang="0">
                  <a:pos x="262" y="42"/>
                </a:cxn>
                <a:cxn ang="0">
                  <a:pos x="226" y="90"/>
                </a:cxn>
                <a:cxn ang="0">
                  <a:pos x="310" y="108"/>
                </a:cxn>
                <a:cxn ang="0">
                  <a:pos x="340" y="162"/>
                </a:cxn>
                <a:cxn ang="0">
                  <a:pos x="346" y="192"/>
                </a:cxn>
                <a:cxn ang="0">
                  <a:pos x="358" y="228"/>
                </a:cxn>
                <a:cxn ang="0">
                  <a:pos x="298" y="288"/>
                </a:cxn>
                <a:cxn ang="0">
                  <a:pos x="250" y="384"/>
                </a:cxn>
                <a:cxn ang="0">
                  <a:pos x="202" y="414"/>
                </a:cxn>
                <a:cxn ang="0">
                  <a:pos x="76" y="366"/>
                </a:cxn>
                <a:cxn ang="0">
                  <a:pos x="46" y="312"/>
                </a:cxn>
                <a:cxn ang="0">
                  <a:pos x="10" y="276"/>
                </a:cxn>
                <a:cxn ang="0">
                  <a:pos x="16" y="240"/>
                </a:cxn>
              </a:cxnLst>
              <a:rect l="0" t="0" r="r" b="b"/>
              <a:pathLst>
                <a:path w="358" h="412">
                  <a:moveTo>
                    <a:pt x="16" y="240"/>
                  </a:moveTo>
                  <a:cubicBezTo>
                    <a:pt x="5" y="207"/>
                    <a:pt x="24" y="211"/>
                    <a:pt x="52" y="204"/>
                  </a:cubicBezTo>
                  <a:cubicBezTo>
                    <a:pt x="62" y="173"/>
                    <a:pt x="78" y="145"/>
                    <a:pt x="88" y="114"/>
                  </a:cubicBezTo>
                  <a:cubicBezTo>
                    <a:pt x="93" y="98"/>
                    <a:pt x="121" y="69"/>
                    <a:pt x="124" y="60"/>
                  </a:cubicBezTo>
                  <a:cubicBezTo>
                    <a:pt x="132" y="35"/>
                    <a:pt x="141" y="8"/>
                    <a:pt x="166" y="0"/>
                  </a:cubicBezTo>
                  <a:cubicBezTo>
                    <a:pt x="176" y="2"/>
                    <a:pt x="187" y="1"/>
                    <a:pt x="196" y="6"/>
                  </a:cubicBezTo>
                  <a:cubicBezTo>
                    <a:pt x="202" y="10"/>
                    <a:pt x="202" y="20"/>
                    <a:pt x="208" y="24"/>
                  </a:cubicBezTo>
                  <a:cubicBezTo>
                    <a:pt x="219" y="31"/>
                    <a:pt x="232" y="32"/>
                    <a:pt x="244" y="36"/>
                  </a:cubicBezTo>
                  <a:cubicBezTo>
                    <a:pt x="250" y="38"/>
                    <a:pt x="262" y="42"/>
                    <a:pt x="262" y="42"/>
                  </a:cubicBezTo>
                  <a:cubicBezTo>
                    <a:pt x="254" y="65"/>
                    <a:pt x="239" y="70"/>
                    <a:pt x="226" y="90"/>
                  </a:cubicBezTo>
                  <a:cubicBezTo>
                    <a:pt x="251" y="115"/>
                    <a:pt x="266" y="103"/>
                    <a:pt x="310" y="108"/>
                  </a:cubicBezTo>
                  <a:cubicBezTo>
                    <a:pt x="322" y="126"/>
                    <a:pt x="328" y="144"/>
                    <a:pt x="340" y="162"/>
                  </a:cubicBezTo>
                  <a:cubicBezTo>
                    <a:pt x="342" y="172"/>
                    <a:pt x="343" y="182"/>
                    <a:pt x="346" y="192"/>
                  </a:cubicBezTo>
                  <a:cubicBezTo>
                    <a:pt x="349" y="204"/>
                    <a:pt x="358" y="228"/>
                    <a:pt x="358" y="228"/>
                  </a:cubicBezTo>
                  <a:cubicBezTo>
                    <a:pt x="350" y="289"/>
                    <a:pt x="353" y="279"/>
                    <a:pt x="298" y="288"/>
                  </a:cubicBezTo>
                  <a:cubicBezTo>
                    <a:pt x="262" y="312"/>
                    <a:pt x="263" y="345"/>
                    <a:pt x="250" y="384"/>
                  </a:cubicBezTo>
                  <a:cubicBezTo>
                    <a:pt x="244" y="402"/>
                    <a:pt x="202" y="414"/>
                    <a:pt x="202" y="414"/>
                  </a:cubicBezTo>
                  <a:cubicBezTo>
                    <a:pt x="139" y="409"/>
                    <a:pt x="117" y="407"/>
                    <a:pt x="76" y="366"/>
                  </a:cubicBezTo>
                  <a:cubicBezTo>
                    <a:pt x="65" y="334"/>
                    <a:pt x="74" y="353"/>
                    <a:pt x="46" y="312"/>
                  </a:cubicBezTo>
                  <a:cubicBezTo>
                    <a:pt x="37" y="298"/>
                    <a:pt x="10" y="276"/>
                    <a:pt x="10" y="276"/>
                  </a:cubicBezTo>
                  <a:cubicBezTo>
                    <a:pt x="2" y="251"/>
                    <a:pt x="0" y="263"/>
                    <a:pt x="16" y="240"/>
                  </a:cubicBezTo>
                  <a:close/>
                </a:path>
              </a:pathLst>
            </a:custGeom>
            <a:solidFill>
              <a:schemeClr val="tx2">
                <a:lumMod val="75000"/>
                <a:lumOff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66" name="Freeform 10"/>
            <p:cNvSpPr/>
            <p:nvPr>
              <p:custDataLst>
                <p:tags r:id="rId105"/>
              </p:custDataLst>
            </p:nvPr>
          </p:nvSpPr>
          <p:spPr bwMode="auto">
            <a:xfrm>
              <a:off x="3825277" y="3708473"/>
              <a:ext cx="715073" cy="507220"/>
            </a:xfrm>
            <a:custGeom>
              <a:cxnLst>
                <a:cxn ang="0">
                  <a:pos x="162" y="0"/>
                </a:cxn>
                <a:cxn ang="0">
                  <a:pos x="252" y="42"/>
                </a:cxn>
                <a:cxn ang="0">
                  <a:pos x="300" y="54"/>
                </a:cxn>
                <a:cxn ang="0">
                  <a:pos x="342" y="114"/>
                </a:cxn>
                <a:cxn ang="0">
                  <a:pos x="396" y="78"/>
                </a:cxn>
                <a:cxn ang="0">
                  <a:pos x="486" y="54"/>
                </a:cxn>
                <a:cxn ang="0">
                  <a:pos x="540" y="66"/>
                </a:cxn>
                <a:cxn ang="0">
                  <a:pos x="576" y="72"/>
                </a:cxn>
                <a:cxn ang="0">
                  <a:pos x="576" y="114"/>
                </a:cxn>
                <a:cxn ang="0">
                  <a:pos x="540" y="120"/>
                </a:cxn>
                <a:cxn ang="0">
                  <a:pos x="468" y="156"/>
                </a:cxn>
                <a:cxn ang="0">
                  <a:pos x="402" y="264"/>
                </a:cxn>
                <a:cxn ang="0">
                  <a:pos x="366" y="306"/>
                </a:cxn>
                <a:cxn ang="0">
                  <a:pos x="354" y="324"/>
                </a:cxn>
                <a:cxn ang="0">
                  <a:pos x="336" y="330"/>
                </a:cxn>
                <a:cxn ang="0">
                  <a:pos x="330" y="360"/>
                </a:cxn>
                <a:cxn ang="0">
                  <a:pos x="294" y="372"/>
                </a:cxn>
                <a:cxn ang="0">
                  <a:pos x="240" y="366"/>
                </a:cxn>
                <a:cxn ang="0">
                  <a:pos x="198" y="336"/>
                </a:cxn>
                <a:cxn ang="0">
                  <a:pos x="162" y="342"/>
                </a:cxn>
                <a:cxn ang="0">
                  <a:pos x="144" y="378"/>
                </a:cxn>
                <a:cxn ang="0">
                  <a:pos x="114" y="408"/>
                </a:cxn>
                <a:cxn ang="0">
                  <a:pos x="54" y="378"/>
                </a:cxn>
                <a:cxn ang="0">
                  <a:pos x="30" y="342"/>
                </a:cxn>
                <a:cxn ang="0">
                  <a:pos x="0" y="222"/>
                </a:cxn>
                <a:cxn ang="0">
                  <a:pos x="36" y="162"/>
                </a:cxn>
                <a:cxn ang="0">
                  <a:pos x="96" y="96"/>
                </a:cxn>
                <a:cxn ang="0">
                  <a:pos x="120" y="24"/>
                </a:cxn>
                <a:cxn ang="0">
                  <a:pos x="162" y="0"/>
                </a:cxn>
              </a:cxnLst>
              <a:rect l="0" t="0" r="r" b="b"/>
              <a:pathLst>
                <a:path w="586" h="408">
                  <a:moveTo>
                    <a:pt x="162" y="0"/>
                  </a:moveTo>
                  <a:cubicBezTo>
                    <a:pt x="200" y="13"/>
                    <a:pt x="214" y="32"/>
                    <a:pt x="252" y="42"/>
                  </a:cubicBezTo>
                  <a:cubicBezTo>
                    <a:pt x="268" y="46"/>
                    <a:pt x="300" y="54"/>
                    <a:pt x="300" y="54"/>
                  </a:cubicBezTo>
                  <a:cubicBezTo>
                    <a:pt x="317" y="80"/>
                    <a:pt x="311" y="104"/>
                    <a:pt x="342" y="114"/>
                  </a:cubicBezTo>
                  <a:cubicBezTo>
                    <a:pt x="392" y="104"/>
                    <a:pt x="360" y="102"/>
                    <a:pt x="396" y="78"/>
                  </a:cubicBezTo>
                  <a:cubicBezTo>
                    <a:pt x="423" y="38"/>
                    <a:pt x="431" y="49"/>
                    <a:pt x="486" y="54"/>
                  </a:cubicBezTo>
                  <a:cubicBezTo>
                    <a:pt x="510" y="62"/>
                    <a:pt x="515" y="74"/>
                    <a:pt x="540" y="66"/>
                  </a:cubicBezTo>
                  <a:cubicBezTo>
                    <a:pt x="552" y="68"/>
                    <a:pt x="565" y="66"/>
                    <a:pt x="576" y="72"/>
                  </a:cubicBezTo>
                  <a:cubicBezTo>
                    <a:pt x="586" y="78"/>
                    <a:pt x="582" y="110"/>
                    <a:pt x="576" y="114"/>
                  </a:cubicBezTo>
                  <a:cubicBezTo>
                    <a:pt x="566" y="121"/>
                    <a:pt x="552" y="118"/>
                    <a:pt x="540" y="120"/>
                  </a:cubicBezTo>
                  <a:cubicBezTo>
                    <a:pt x="517" y="135"/>
                    <a:pt x="491" y="141"/>
                    <a:pt x="468" y="156"/>
                  </a:cubicBezTo>
                  <a:cubicBezTo>
                    <a:pt x="454" y="198"/>
                    <a:pt x="433" y="233"/>
                    <a:pt x="402" y="264"/>
                  </a:cubicBezTo>
                  <a:cubicBezTo>
                    <a:pt x="387" y="308"/>
                    <a:pt x="402" y="297"/>
                    <a:pt x="366" y="306"/>
                  </a:cubicBezTo>
                  <a:cubicBezTo>
                    <a:pt x="362" y="312"/>
                    <a:pt x="360" y="319"/>
                    <a:pt x="354" y="324"/>
                  </a:cubicBezTo>
                  <a:cubicBezTo>
                    <a:pt x="349" y="328"/>
                    <a:pt x="340" y="325"/>
                    <a:pt x="336" y="330"/>
                  </a:cubicBezTo>
                  <a:cubicBezTo>
                    <a:pt x="330" y="338"/>
                    <a:pt x="337" y="353"/>
                    <a:pt x="330" y="360"/>
                  </a:cubicBezTo>
                  <a:cubicBezTo>
                    <a:pt x="321" y="369"/>
                    <a:pt x="294" y="372"/>
                    <a:pt x="294" y="372"/>
                  </a:cubicBezTo>
                  <a:cubicBezTo>
                    <a:pt x="252" y="358"/>
                    <a:pt x="270" y="356"/>
                    <a:pt x="240" y="366"/>
                  </a:cubicBezTo>
                  <a:cubicBezTo>
                    <a:pt x="198" y="352"/>
                    <a:pt x="208" y="366"/>
                    <a:pt x="198" y="336"/>
                  </a:cubicBezTo>
                  <a:cubicBezTo>
                    <a:pt x="186" y="338"/>
                    <a:pt x="173" y="337"/>
                    <a:pt x="162" y="342"/>
                  </a:cubicBezTo>
                  <a:cubicBezTo>
                    <a:pt x="151" y="348"/>
                    <a:pt x="149" y="369"/>
                    <a:pt x="144" y="378"/>
                  </a:cubicBezTo>
                  <a:cubicBezTo>
                    <a:pt x="134" y="398"/>
                    <a:pt x="132" y="396"/>
                    <a:pt x="114" y="408"/>
                  </a:cubicBezTo>
                  <a:cubicBezTo>
                    <a:pt x="89" y="400"/>
                    <a:pt x="71" y="400"/>
                    <a:pt x="54" y="378"/>
                  </a:cubicBezTo>
                  <a:cubicBezTo>
                    <a:pt x="45" y="367"/>
                    <a:pt x="30" y="342"/>
                    <a:pt x="30" y="342"/>
                  </a:cubicBezTo>
                  <a:cubicBezTo>
                    <a:pt x="20" y="302"/>
                    <a:pt x="8" y="262"/>
                    <a:pt x="0" y="222"/>
                  </a:cubicBezTo>
                  <a:cubicBezTo>
                    <a:pt x="11" y="190"/>
                    <a:pt x="6" y="172"/>
                    <a:pt x="36" y="162"/>
                  </a:cubicBezTo>
                  <a:cubicBezTo>
                    <a:pt x="46" y="131"/>
                    <a:pt x="73" y="119"/>
                    <a:pt x="96" y="96"/>
                  </a:cubicBezTo>
                  <a:cubicBezTo>
                    <a:pt x="104" y="72"/>
                    <a:pt x="112" y="48"/>
                    <a:pt x="120" y="24"/>
                  </a:cubicBezTo>
                  <a:cubicBezTo>
                    <a:pt x="124" y="11"/>
                    <a:pt x="153" y="9"/>
                    <a:pt x="162" y="0"/>
                  </a:cubicBezTo>
                  <a:close/>
                </a:path>
              </a:pathLst>
            </a:custGeom>
            <a:solidFill>
              <a:schemeClr val="tx2">
                <a:lumMod val="75000"/>
                <a:lumOff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67" name="Freeform 11"/>
            <p:cNvSpPr/>
            <p:nvPr>
              <p:custDataLst>
                <p:tags r:id="rId106"/>
              </p:custDataLst>
            </p:nvPr>
          </p:nvSpPr>
          <p:spPr bwMode="auto">
            <a:xfrm>
              <a:off x="2236048" y="1994611"/>
              <a:ext cx="2379828" cy="1982606"/>
            </a:xfrm>
            <a:custGeom>
              <a:cxnLst>
                <a:cxn ang="0">
                  <a:pos x="58" y="1008"/>
                </a:cxn>
                <a:cxn ang="0">
                  <a:pos x="352" y="1038"/>
                </a:cxn>
                <a:cxn ang="0">
                  <a:pos x="460" y="1080"/>
                </a:cxn>
                <a:cxn ang="0">
                  <a:pos x="586" y="1128"/>
                </a:cxn>
                <a:cxn ang="0">
                  <a:pos x="958" y="1038"/>
                </a:cxn>
                <a:cxn ang="0">
                  <a:pos x="1036" y="882"/>
                </a:cxn>
                <a:cxn ang="0">
                  <a:pos x="1198" y="810"/>
                </a:cxn>
                <a:cxn ang="0">
                  <a:pos x="1300" y="738"/>
                </a:cxn>
                <a:cxn ang="0">
                  <a:pos x="1330" y="708"/>
                </a:cxn>
                <a:cxn ang="0">
                  <a:pos x="1486" y="624"/>
                </a:cxn>
                <a:cxn ang="0">
                  <a:pos x="1456" y="522"/>
                </a:cxn>
                <a:cxn ang="0">
                  <a:pos x="1402" y="498"/>
                </a:cxn>
                <a:cxn ang="0">
                  <a:pos x="1264" y="540"/>
                </a:cxn>
                <a:cxn ang="0">
                  <a:pos x="1300" y="360"/>
                </a:cxn>
                <a:cxn ang="0">
                  <a:pos x="1414" y="318"/>
                </a:cxn>
                <a:cxn ang="0">
                  <a:pos x="1444" y="270"/>
                </a:cxn>
                <a:cxn ang="0">
                  <a:pos x="1480" y="162"/>
                </a:cxn>
                <a:cxn ang="0">
                  <a:pos x="1498" y="126"/>
                </a:cxn>
                <a:cxn ang="0">
                  <a:pos x="1480" y="24"/>
                </a:cxn>
                <a:cxn ang="0">
                  <a:pos x="1540" y="0"/>
                </a:cxn>
                <a:cxn ang="0">
                  <a:pos x="1702" y="60"/>
                </a:cxn>
                <a:cxn ang="0">
                  <a:pos x="1882" y="150"/>
                </a:cxn>
                <a:cxn ang="0">
                  <a:pos x="1798" y="498"/>
                </a:cxn>
                <a:cxn ang="0">
                  <a:pos x="1816" y="684"/>
                </a:cxn>
                <a:cxn ang="0">
                  <a:pos x="1894" y="852"/>
                </a:cxn>
                <a:cxn ang="0">
                  <a:pos x="1786" y="1062"/>
                </a:cxn>
                <a:cxn ang="0">
                  <a:pos x="1696" y="1116"/>
                </a:cxn>
                <a:cxn ang="0">
                  <a:pos x="1648" y="1152"/>
                </a:cxn>
                <a:cxn ang="0">
                  <a:pos x="1354" y="1278"/>
                </a:cxn>
                <a:cxn ang="0">
                  <a:pos x="1108" y="1392"/>
                </a:cxn>
                <a:cxn ang="0">
                  <a:pos x="994" y="1506"/>
                </a:cxn>
                <a:cxn ang="0">
                  <a:pos x="718" y="1512"/>
                </a:cxn>
                <a:cxn ang="0">
                  <a:pos x="532" y="1590"/>
                </a:cxn>
                <a:cxn ang="0">
                  <a:pos x="484" y="1566"/>
                </a:cxn>
                <a:cxn ang="0">
                  <a:pos x="430" y="1512"/>
                </a:cxn>
                <a:cxn ang="0">
                  <a:pos x="238" y="1350"/>
                </a:cxn>
                <a:cxn ang="0">
                  <a:pos x="112" y="1242"/>
                </a:cxn>
                <a:cxn ang="0">
                  <a:pos x="82" y="1218"/>
                </a:cxn>
                <a:cxn ang="0">
                  <a:pos x="46" y="1116"/>
                </a:cxn>
                <a:cxn ang="0">
                  <a:pos x="4" y="1074"/>
                </a:cxn>
              </a:cxnLst>
              <a:rect l="0" t="0" r="r" b="b"/>
              <a:pathLst>
                <a:path w="1947" h="1590">
                  <a:moveTo>
                    <a:pt x="16" y="1086"/>
                  </a:moveTo>
                  <a:cubicBezTo>
                    <a:pt x="7" y="1058"/>
                    <a:pt x="29" y="1018"/>
                    <a:pt x="58" y="1008"/>
                  </a:cubicBezTo>
                  <a:cubicBezTo>
                    <a:pt x="103" y="1023"/>
                    <a:pt x="142" y="1031"/>
                    <a:pt x="190" y="1038"/>
                  </a:cubicBezTo>
                  <a:cubicBezTo>
                    <a:pt x="214" y="1037"/>
                    <a:pt x="313" y="1025"/>
                    <a:pt x="352" y="1038"/>
                  </a:cubicBezTo>
                  <a:cubicBezTo>
                    <a:pt x="366" y="1043"/>
                    <a:pt x="376" y="1054"/>
                    <a:pt x="388" y="1062"/>
                  </a:cubicBezTo>
                  <a:cubicBezTo>
                    <a:pt x="404" y="1073"/>
                    <a:pt x="442" y="1077"/>
                    <a:pt x="460" y="1080"/>
                  </a:cubicBezTo>
                  <a:cubicBezTo>
                    <a:pt x="480" y="1093"/>
                    <a:pt x="491" y="1108"/>
                    <a:pt x="514" y="1116"/>
                  </a:cubicBezTo>
                  <a:cubicBezTo>
                    <a:pt x="551" y="1110"/>
                    <a:pt x="557" y="1108"/>
                    <a:pt x="586" y="1128"/>
                  </a:cubicBezTo>
                  <a:cubicBezTo>
                    <a:pt x="659" y="1116"/>
                    <a:pt x="722" y="1071"/>
                    <a:pt x="796" y="1056"/>
                  </a:cubicBezTo>
                  <a:cubicBezTo>
                    <a:pt x="853" y="1061"/>
                    <a:pt x="909" y="1071"/>
                    <a:pt x="958" y="1038"/>
                  </a:cubicBezTo>
                  <a:cubicBezTo>
                    <a:pt x="981" y="1004"/>
                    <a:pt x="997" y="985"/>
                    <a:pt x="1036" y="972"/>
                  </a:cubicBezTo>
                  <a:cubicBezTo>
                    <a:pt x="1071" y="937"/>
                    <a:pt x="1061" y="919"/>
                    <a:pt x="1036" y="882"/>
                  </a:cubicBezTo>
                  <a:cubicBezTo>
                    <a:pt x="1044" y="842"/>
                    <a:pt x="1043" y="824"/>
                    <a:pt x="1084" y="810"/>
                  </a:cubicBezTo>
                  <a:cubicBezTo>
                    <a:pt x="1122" y="818"/>
                    <a:pt x="1158" y="828"/>
                    <a:pt x="1198" y="810"/>
                  </a:cubicBezTo>
                  <a:cubicBezTo>
                    <a:pt x="1210" y="805"/>
                    <a:pt x="1206" y="786"/>
                    <a:pt x="1210" y="774"/>
                  </a:cubicBezTo>
                  <a:cubicBezTo>
                    <a:pt x="1213" y="765"/>
                    <a:pt x="1281" y="751"/>
                    <a:pt x="1300" y="738"/>
                  </a:cubicBezTo>
                  <a:cubicBezTo>
                    <a:pt x="1304" y="732"/>
                    <a:pt x="1307" y="725"/>
                    <a:pt x="1312" y="720"/>
                  </a:cubicBezTo>
                  <a:cubicBezTo>
                    <a:pt x="1317" y="715"/>
                    <a:pt x="1325" y="714"/>
                    <a:pt x="1330" y="708"/>
                  </a:cubicBezTo>
                  <a:cubicBezTo>
                    <a:pt x="1355" y="677"/>
                    <a:pt x="1325" y="677"/>
                    <a:pt x="1378" y="666"/>
                  </a:cubicBezTo>
                  <a:cubicBezTo>
                    <a:pt x="1401" y="632"/>
                    <a:pt x="1448" y="630"/>
                    <a:pt x="1486" y="624"/>
                  </a:cubicBezTo>
                  <a:cubicBezTo>
                    <a:pt x="1528" y="596"/>
                    <a:pt x="1546" y="625"/>
                    <a:pt x="1564" y="570"/>
                  </a:cubicBezTo>
                  <a:cubicBezTo>
                    <a:pt x="1525" y="557"/>
                    <a:pt x="1495" y="535"/>
                    <a:pt x="1456" y="522"/>
                  </a:cubicBezTo>
                  <a:cubicBezTo>
                    <a:pt x="1449" y="520"/>
                    <a:pt x="1445" y="513"/>
                    <a:pt x="1438" y="510"/>
                  </a:cubicBezTo>
                  <a:cubicBezTo>
                    <a:pt x="1426" y="505"/>
                    <a:pt x="1402" y="498"/>
                    <a:pt x="1402" y="498"/>
                  </a:cubicBezTo>
                  <a:cubicBezTo>
                    <a:pt x="1346" y="535"/>
                    <a:pt x="1420" y="523"/>
                    <a:pt x="1324" y="534"/>
                  </a:cubicBezTo>
                  <a:cubicBezTo>
                    <a:pt x="1300" y="540"/>
                    <a:pt x="1288" y="548"/>
                    <a:pt x="1264" y="540"/>
                  </a:cubicBezTo>
                  <a:cubicBezTo>
                    <a:pt x="1247" y="515"/>
                    <a:pt x="1254" y="510"/>
                    <a:pt x="1270" y="486"/>
                  </a:cubicBezTo>
                  <a:cubicBezTo>
                    <a:pt x="1272" y="468"/>
                    <a:pt x="1285" y="379"/>
                    <a:pt x="1300" y="360"/>
                  </a:cubicBezTo>
                  <a:cubicBezTo>
                    <a:pt x="1316" y="339"/>
                    <a:pt x="1352" y="351"/>
                    <a:pt x="1378" y="348"/>
                  </a:cubicBezTo>
                  <a:cubicBezTo>
                    <a:pt x="1389" y="337"/>
                    <a:pt x="1399" y="325"/>
                    <a:pt x="1414" y="318"/>
                  </a:cubicBezTo>
                  <a:cubicBezTo>
                    <a:pt x="1426" y="313"/>
                    <a:pt x="1450" y="306"/>
                    <a:pt x="1450" y="306"/>
                  </a:cubicBezTo>
                  <a:cubicBezTo>
                    <a:pt x="1472" y="240"/>
                    <a:pt x="1444" y="340"/>
                    <a:pt x="1444" y="270"/>
                  </a:cubicBezTo>
                  <a:cubicBezTo>
                    <a:pt x="1444" y="257"/>
                    <a:pt x="1458" y="247"/>
                    <a:pt x="1462" y="234"/>
                  </a:cubicBezTo>
                  <a:cubicBezTo>
                    <a:pt x="1468" y="211"/>
                    <a:pt x="1472" y="184"/>
                    <a:pt x="1480" y="162"/>
                  </a:cubicBezTo>
                  <a:cubicBezTo>
                    <a:pt x="1483" y="155"/>
                    <a:pt x="1489" y="150"/>
                    <a:pt x="1492" y="144"/>
                  </a:cubicBezTo>
                  <a:cubicBezTo>
                    <a:pt x="1495" y="138"/>
                    <a:pt x="1496" y="132"/>
                    <a:pt x="1498" y="126"/>
                  </a:cubicBezTo>
                  <a:cubicBezTo>
                    <a:pt x="1491" y="100"/>
                    <a:pt x="1494" y="87"/>
                    <a:pt x="1468" y="78"/>
                  </a:cubicBezTo>
                  <a:cubicBezTo>
                    <a:pt x="1461" y="58"/>
                    <a:pt x="1462" y="39"/>
                    <a:pt x="1480" y="24"/>
                  </a:cubicBezTo>
                  <a:cubicBezTo>
                    <a:pt x="1487" y="18"/>
                    <a:pt x="1496" y="15"/>
                    <a:pt x="1504" y="12"/>
                  </a:cubicBezTo>
                  <a:cubicBezTo>
                    <a:pt x="1516" y="7"/>
                    <a:pt x="1540" y="0"/>
                    <a:pt x="1540" y="0"/>
                  </a:cubicBezTo>
                  <a:cubicBezTo>
                    <a:pt x="1635" y="6"/>
                    <a:pt x="1608" y="5"/>
                    <a:pt x="1666" y="24"/>
                  </a:cubicBezTo>
                  <a:cubicBezTo>
                    <a:pt x="1678" y="36"/>
                    <a:pt x="1697" y="44"/>
                    <a:pt x="1702" y="60"/>
                  </a:cubicBezTo>
                  <a:cubicBezTo>
                    <a:pt x="1704" y="66"/>
                    <a:pt x="1704" y="74"/>
                    <a:pt x="1708" y="78"/>
                  </a:cubicBezTo>
                  <a:cubicBezTo>
                    <a:pt x="1750" y="120"/>
                    <a:pt x="1828" y="132"/>
                    <a:pt x="1882" y="150"/>
                  </a:cubicBezTo>
                  <a:cubicBezTo>
                    <a:pt x="1947" y="258"/>
                    <a:pt x="1903" y="381"/>
                    <a:pt x="1822" y="462"/>
                  </a:cubicBezTo>
                  <a:cubicBezTo>
                    <a:pt x="1802" y="522"/>
                    <a:pt x="1835" y="431"/>
                    <a:pt x="1798" y="498"/>
                  </a:cubicBezTo>
                  <a:cubicBezTo>
                    <a:pt x="1792" y="509"/>
                    <a:pt x="1786" y="534"/>
                    <a:pt x="1786" y="534"/>
                  </a:cubicBezTo>
                  <a:cubicBezTo>
                    <a:pt x="1790" y="596"/>
                    <a:pt x="1781" y="637"/>
                    <a:pt x="1816" y="684"/>
                  </a:cubicBezTo>
                  <a:cubicBezTo>
                    <a:pt x="1831" y="728"/>
                    <a:pt x="1843" y="761"/>
                    <a:pt x="1870" y="798"/>
                  </a:cubicBezTo>
                  <a:cubicBezTo>
                    <a:pt x="1884" y="841"/>
                    <a:pt x="1875" y="823"/>
                    <a:pt x="1894" y="852"/>
                  </a:cubicBezTo>
                  <a:cubicBezTo>
                    <a:pt x="1902" y="883"/>
                    <a:pt x="1903" y="987"/>
                    <a:pt x="1876" y="1014"/>
                  </a:cubicBezTo>
                  <a:cubicBezTo>
                    <a:pt x="1855" y="1035"/>
                    <a:pt x="1811" y="1046"/>
                    <a:pt x="1786" y="1062"/>
                  </a:cubicBezTo>
                  <a:cubicBezTo>
                    <a:pt x="1734" y="1095"/>
                    <a:pt x="1780" y="1081"/>
                    <a:pt x="1726" y="1092"/>
                  </a:cubicBezTo>
                  <a:cubicBezTo>
                    <a:pt x="1714" y="1129"/>
                    <a:pt x="1731" y="1094"/>
                    <a:pt x="1696" y="1116"/>
                  </a:cubicBezTo>
                  <a:cubicBezTo>
                    <a:pt x="1686" y="1122"/>
                    <a:pt x="1681" y="1133"/>
                    <a:pt x="1672" y="1140"/>
                  </a:cubicBezTo>
                  <a:cubicBezTo>
                    <a:pt x="1665" y="1145"/>
                    <a:pt x="1656" y="1148"/>
                    <a:pt x="1648" y="1152"/>
                  </a:cubicBezTo>
                  <a:cubicBezTo>
                    <a:pt x="1626" y="1196"/>
                    <a:pt x="1569" y="1209"/>
                    <a:pt x="1522" y="1218"/>
                  </a:cubicBezTo>
                  <a:cubicBezTo>
                    <a:pt x="1471" y="1257"/>
                    <a:pt x="1400" y="1248"/>
                    <a:pt x="1354" y="1278"/>
                  </a:cubicBezTo>
                  <a:cubicBezTo>
                    <a:pt x="1322" y="1299"/>
                    <a:pt x="1275" y="1331"/>
                    <a:pt x="1240" y="1338"/>
                  </a:cubicBezTo>
                  <a:cubicBezTo>
                    <a:pt x="1199" y="1363"/>
                    <a:pt x="1156" y="1382"/>
                    <a:pt x="1108" y="1392"/>
                  </a:cubicBezTo>
                  <a:cubicBezTo>
                    <a:pt x="1081" y="1408"/>
                    <a:pt x="1065" y="1415"/>
                    <a:pt x="1036" y="1422"/>
                  </a:cubicBezTo>
                  <a:cubicBezTo>
                    <a:pt x="1022" y="1445"/>
                    <a:pt x="1012" y="1488"/>
                    <a:pt x="994" y="1506"/>
                  </a:cubicBezTo>
                  <a:cubicBezTo>
                    <a:pt x="958" y="1542"/>
                    <a:pt x="915" y="1538"/>
                    <a:pt x="868" y="1542"/>
                  </a:cubicBezTo>
                  <a:cubicBezTo>
                    <a:pt x="772" y="1536"/>
                    <a:pt x="787" y="1535"/>
                    <a:pt x="718" y="1512"/>
                  </a:cubicBezTo>
                  <a:cubicBezTo>
                    <a:pt x="689" y="1522"/>
                    <a:pt x="656" y="1560"/>
                    <a:pt x="628" y="1566"/>
                  </a:cubicBezTo>
                  <a:cubicBezTo>
                    <a:pt x="596" y="1572"/>
                    <a:pt x="563" y="1580"/>
                    <a:pt x="532" y="1590"/>
                  </a:cubicBezTo>
                  <a:cubicBezTo>
                    <a:pt x="518" y="1588"/>
                    <a:pt x="503" y="1590"/>
                    <a:pt x="490" y="1584"/>
                  </a:cubicBezTo>
                  <a:cubicBezTo>
                    <a:pt x="484" y="1581"/>
                    <a:pt x="489" y="1570"/>
                    <a:pt x="484" y="1566"/>
                  </a:cubicBezTo>
                  <a:cubicBezTo>
                    <a:pt x="478" y="1561"/>
                    <a:pt x="468" y="1562"/>
                    <a:pt x="460" y="1560"/>
                  </a:cubicBezTo>
                  <a:cubicBezTo>
                    <a:pt x="452" y="1535"/>
                    <a:pt x="456" y="1521"/>
                    <a:pt x="430" y="1512"/>
                  </a:cubicBezTo>
                  <a:cubicBezTo>
                    <a:pt x="413" y="1478"/>
                    <a:pt x="360" y="1423"/>
                    <a:pt x="328" y="1404"/>
                  </a:cubicBezTo>
                  <a:cubicBezTo>
                    <a:pt x="315" y="1364"/>
                    <a:pt x="275" y="1357"/>
                    <a:pt x="238" y="1350"/>
                  </a:cubicBezTo>
                  <a:cubicBezTo>
                    <a:pt x="219" y="1331"/>
                    <a:pt x="215" y="1310"/>
                    <a:pt x="190" y="1302"/>
                  </a:cubicBezTo>
                  <a:cubicBezTo>
                    <a:pt x="134" y="1246"/>
                    <a:pt x="163" y="1262"/>
                    <a:pt x="112" y="1242"/>
                  </a:cubicBezTo>
                  <a:cubicBezTo>
                    <a:pt x="108" y="1236"/>
                    <a:pt x="106" y="1229"/>
                    <a:pt x="100" y="1224"/>
                  </a:cubicBezTo>
                  <a:cubicBezTo>
                    <a:pt x="95" y="1220"/>
                    <a:pt x="86" y="1223"/>
                    <a:pt x="82" y="1218"/>
                  </a:cubicBezTo>
                  <a:cubicBezTo>
                    <a:pt x="77" y="1212"/>
                    <a:pt x="79" y="1202"/>
                    <a:pt x="76" y="1194"/>
                  </a:cubicBezTo>
                  <a:cubicBezTo>
                    <a:pt x="66" y="1168"/>
                    <a:pt x="53" y="1143"/>
                    <a:pt x="46" y="1116"/>
                  </a:cubicBezTo>
                  <a:cubicBezTo>
                    <a:pt x="44" y="1108"/>
                    <a:pt x="45" y="1099"/>
                    <a:pt x="40" y="1092"/>
                  </a:cubicBezTo>
                  <a:cubicBezTo>
                    <a:pt x="40" y="1091"/>
                    <a:pt x="9" y="1069"/>
                    <a:pt x="4" y="1074"/>
                  </a:cubicBezTo>
                  <a:cubicBezTo>
                    <a:pt x="0" y="1078"/>
                    <a:pt x="12" y="1082"/>
                    <a:pt x="16" y="1086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68" name="Freeform 12"/>
            <p:cNvSpPr/>
            <p:nvPr>
              <p:custDataLst>
                <p:tags r:id="rId107"/>
              </p:custDataLst>
            </p:nvPr>
          </p:nvSpPr>
          <p:spPr bwMode="auto">
            <a:xfrm>
              <a:off x="4100059" y="1950112"/>
              <a:ext cx="1120013" cy="1055373"/>
            </a:xfrm>
            <a:custGeom>
              <a:cxnLst>
                <a:cxn ang="0">
                  <a:pos x="308" y="774"/>
                </a:cxn>
                <a:cxn ang="0">
                  <a:pos x="212" y="636"/>
                </a:cxn>
                <a:cxn ang="0">
                  <a:pos x="230" y="624"/>
                </a:cxn>
                <a:cxn ang="0">
                  <a:pos x="248" y="618"/>
                </a:cxn>
                <a:cxn ang="0">
                  <a:pos x="194" y="594"/>
                </a:cxn>
                <a:cxn ang="0">
                  <a:pos x="182" y="558"/>
                </a:cxn>
                <a:cxn ang="0">
                  <a:pos x="176" y="540"/>
                </a:cxn>
                <a:cxn ang="0">
                  <a:pos x="254" y="450"/>
                </a:cxn>
                <a:cxn ang="0">
                  <a:pos x="272" y="456"/>
                </a:cxn>
                <a:cxn ang="0">
                  <a:pos x="278" y="438"/>
                </a:cxn>
                <a:cxn ang="0">
                  <a:pos x="308" y="348"/>
                </a:cxn>
                <a:cxn ang="0">
                  <a:pos x="308" y="222"/>
                </a:cxn>
                <a:cxn ang="0">
                  <a:pos x="284" y="198"/>
                </a:cxn>
                <a:cxn ang="0">
                  <a:pos x="272" y="180"/>
                </a:cxn>
                <a:cxn ang="0">
                  <a:pos x="236" y="162"/>
                </a:cxn>
                <a:cxn ang="0">
                  <a:pos x="146" y="204"/>
                </a:cxn>
                <a:cxn ang="0">
                  <a:pos x="98" y="162"/>
                </a:cxn>
                <a:cxn ang="0">
                  <a:pos x="86" y="144"/>
                </a:cxn>
                <a:cxn ang="0">
                  <a:pos x="8" y="120"/>
                </a:cxn>
                <a:cxn ang="0">
                  <a:pos x="20" y="66"/>
                </a:cxn>
                <a:cxn ang="0">
                  <a:pos x="62" y="12"/>
                </a:cxn>
                <a:cxn ang="0">
                  <a:pos x="98" y="0"/>
                </a:cxn>
                <a:cxn ang="0">
                  <a:pos x="236" y="24"/>
                </a:cxn>
                <a:cxn ang="0">
                  <a:pos x="272" y="48"/>
                </a:cxn>
                <a:cxn ang="0">
                  <a:pos x="326" y="114"/>
                </a:cxn>
                <a:cxn ang="0">
                  <a:pos x="380" y="180"/>
                </a:cxn>
                <a:cxn ang="0">
                  <a:pos x="470" y="306"/>
                </a:cxn>
                <a:cxn ang="0">
                  <a:pos x="542" y="300"/>
                </a:cxn>
                <a:cxn ang="0">
                  <a:pos x="632" y="330"/>
                </a:cxn>
                <a:cxn ang="0">
                  <a:pos x="668" y="402"/>
                </a:cxn>
                <a:cxn ang="0">
                  <a:pos x="704" y="414"/>
                </a:cxn>
                <a:cxn ang="0">
                  <a:pos x="770" y="390"/>
                </a:cxn>
                <a:cxn ang="0">
                  <a:pos x="812" y="348"/>
                </a:cxn>
                <a:cxn ang="0">
                  <a:pos x="866" y="306"/>
                </a:cxn>
                <a:cxn ang="0">
                  <a:pos x="896" y="312"/>
                </a:cxn>
                <a:cxn ang="0">
                  <a:pos x="890" y="408"/>
                </a:cxn>
                <a:cxn ang="0">
                  <a:pos x="896" y="594"/>
                </a:cxn>
                <a:cxn ang="0">
                  <a:pos x="890" y="618"/>
                </a:cxn>
                <a:cxn ang="0">
                  <a:pos x="812" y="624"/>
                </a:cxn>
                <a:cxn ang="0">
                  <a:pos x="770" y="666"/>
                </a:cxn>
                <a:cxn ang="0">
                  <a:pos x="800" y="744"/>
                </a:cxn>
                <a:cxn ang="0">
                  <a:pos x="812" y="780"/>
                </a:cxn>
                <a:cxn ang="0">
                  <a:pos x="740" y="810"/>
                </a:cxn>
                <a:cxn ang="0">
                  <a:pos x="650" y="840"/>
                </a:cxn>
                <a:cxn ang="0">
                  <a:pos x="608" y="822"/>
                </a:cxn>
                <a:cxn ang="0">
                  <a:pos x="476" y="798"/>
                </a:cxn>
                <a:cxn ang="0">
                  <a:pos x="446" y="792"/>
                </a:cxn>
                <a:cxn ang="0">
                  <a:pos x="320" y="786"/>
                </a:cxn>
                <a:cxn ang="0">
                  <a:pos x="308" y="774"/>
                </a:cxn>
              </a:cxnLst>
              <a:rect l="0" t="0" r="r" b="b"/>
              <a:pathLst>
                <a:path w="916" h="845">
                  <a:moveTo>
                    <a:pt x="308" y="774"/>
                  </a:moveTo>
                  <a:cubicBezTo>
                    <a:pt x="296" y="737"/>
                    <a:pt x="247" y="659"/>
                    <a:pt x="212" y="636"/>
                  </a:cubicBezTo>
                  <a:cubicBezTo>
                    <a:pt x="218" y="632"/>
                    <a:pt x="224" y="627"/>
                    <a:pt x="230" y="624"/>
                  </a:cubicBezTo>
                  <a:cubicBezTo>
                    <a:pt x="236" y="621"/>
                    <a:pt x="252" y="622"/>
                    <a:pt x="248" y="618"/>
                  </a:cubicBezTo>
                  <a:cubicBezTo>
                    <a:pt x="234" y="604"/>
                    <a:pt x="210" y="605"/>
                    <a:pt x="194" y="594"/>
                  </a:cubicBezTo>
                  <a:cubicBezTo>
                    <a:pt x="190" y="582"/>
                    <a:pt x="186" y="570"/>
                    <a:pt x="182" y="558"/>
                  </a:cubicBezTo>
                  <a:cubicBezTo>
                    <a:pt x="180" y="552"/>
                    <a:pt x="176" y="540"/>
                    <a:pt x="176" y="540"/>
                  </a:cubicBezTo>
                  <a:cubicBezTo>
                    <a:pt x="212" y="528"/>
                    <a:pt x="222" y="471"/>
                    <a:pt x="254" y="450"/>
                  </a:cubicBezTo>
                  <a:cubicBezTo>
                    <a:pt x="260" y="452"/>
                    <a:pt x="266" y="459"/>
                    <a:pt x="272" y="456"/>
                  </a:cubicBezTo>
                  <a:cubicBezTo>
                    <a:pt x="278" y="453"/>
                    <a:pt x="277" y="444"/>
                    <a:pt x="278" y="438"/>
                  </a:cubicBezTo>
                  <a:cubicBezTo>
                    <a:pt x="287" y="397"/>
                    <a:pt x="296" y="385"/>
                    <a:pt x="308" y="348"/>
                  </a:cubicBezTo>
                  <a:cubicBezTo>
                    <a:pt x="282" y="310"/>
                    <a:pt x="294" y="264"/>
                    <a:pt x="308" y="222"/>
                  </a:cubicBezTo>
                  <a:cubicBezTo>
                    <a:pt x="295" y="183"/>
                    <a:pt x="313" y="221"/>
                    <a:pt x="284" y="198"/>
                  </a:cubicBezTo>
                  <a:cubicBezTo>
                    <a:pt x="278" y="193"/>
                    <a:pt x="277" y="185"/>
                    <a:pt x="272" y="180"/>
                  </a:cubicBezTo>
                  <a:cubicBezTo>
                    <a:pt x="260" y="168"/>
                    <a:pt x="251" y="167"/>
                    <a:pt x="236" y="162"/>
                  </a:cubicBezTo>
                  <a:cubicBezTo>
                    <a:pt x="204" y="173"/>
                    <a:pt x="178" y="193"/>
                    <a:pt x="146" y="204"/>
                  </a:cubicBezTo>
                  <a:cubicBezTo>
                    <a:pt x="124" y="197"/>
                    <a:pt x="113" y="180"/>
                    <a:pt x="98" y="162"/>
                  </a:cubicBezTo>
                  <a:cubicBezTo>
                    <a:pt x="93" y="156"/>
                    <a:pt x="92" y="148"/>
                    <a:pt x="86" y="144"/>
                  </a:cubicBezTo>
                  <a:cubicBezTo>
                    <a:pt x="67" y="132"/>
                    <a:pt x="31" y="126"/>
                    <a:pt x="8" y="120"/>
                  </a:cubicBezTo>
                  <a:cubicBezTo>
                    <a:pt x="0" y="95"/>
                    <a:pt x="12" y="90"/>
                    <a:pt x="20" y="66"/>
                  </a:cubicBezTo>
                  <a:cubicBezTo>
                    <a:pt x="8" y="31"/>
                    <a:pt x="34" y="25"/>
                    <a:pt x="62" y="12"/>
                  </a:cubicBezTo>
                  <a:cubicBezTo>
                    <a:pt x="74" y="7"/>
                    <a:pt x="98" y="0"/>
                    <a:pt x="98" y="0"/>
                  </a:cubicBezTo>
                  <a:cubicBezTo>
                    <a:pt x="142" y="15"/>
                    <a:pt x="190" y="19"/>
                    <a:pt x="236" y="24"/>
                  </a:cubicBezTo>
                  <a:cubicBezTo>
                    <a:pt x="248" y="32"/>
                    <a:pt x="260" y="40"/>
                    <a:pt x="272" y="48"/>
                  </a:cubicBezTo>
                  <a:cubicBezTo>
                    <a:pt x="296" y="64"/>
                    <a:pt x="301" y="97"/>
                    <a:pt x="326" y="114"/>
                  </a:cubicBezTo>
                  <a:cubicBezTo>
                    <a:pt x="336" y="145"/>
                    <a:pt x="353" y="162"/>
                    <a:pt x="380" y="180"/>
                  </a:cubicBezTo>
                  <a:cubicBezTo>
                    <a:pt x="412" y="228"/>
                    <a:pt x="407" y="285"/>
                    <a:pt x="470" y="306"/>
                  </a:cubicBezTo>
                  <a:cubicBezTo>
                    <a:pt x="496" y="297"/>
                    <a:pt x="516" y="309"/>
                    <a:pt x="542" y="300"/>
                  </a:cubicBezTo>
                  <a:cubicBezTo>
                    <a:pt x="575" y="311"/>
                    <a:pt x="598" y="324"/>
                    <a:pt x="632" y="330"/>
                  </a:cubicBezTo>
                  <a:cubicBezTo>
                    <a:pt x="663" y="377"/>
                    <a:pt x="651" y="352"/>
                    <a:pt x="668" y="402"/>
                  </a:cubicBezTo>
                  <a:cubicBezTo>
                    <a:pt x="672" y="414"/>
                    <a:pt x="704" y="414"/>
                    <a:pt x="704" y="414"/>
                  </a:cubicBezTo>
                  <a:cubicBezTo>
                    <a:pt x="729" y="406"/>
                    <a:pt x="743" y="395"/>
                    <a:pt x="770" y="390"/>
                  </a:cubicBezTo>
                  <a:cubicBezTo>
                    <a:pt x="798" y="349"/>
                    <a:pt x="780" y="359"/>
                    <a:pt x="812" y="348"/>
                  </a:cubicBezTo>
                  <a:cubicBezTo>
                    <a:pt x="830" y="324"/>
                    <a:pt x="839" y="315"/>
                    <a:pt x="866" y="306"/>
                  </a:cubicBezTo>
                  <a:cubicBezTo>
                    <a:pt x="876" y="308"/>
                    <a:pt x="888" y="305"/>
                    <a:pt x="896" y="312"/>
                  </a:cubicBezTo>
                  <a:cubicBezTo>
                    <a:pt x="916" y="329"/>
                    <a:pt x="894" y="387"/>
                    <a:pt x="890" y="408"/>
                  </a:cubicBezTo>
                  <a:cubicBezTo>
                    <a:pt x="900" y="480"/>
                    <a:pt x="903" y="511"/>
                    <a:pt x="896" y="594"/>
                  </a:cubicBezTo>
                  <a:cubicBezTo>
                    <a:pt x="895" y="602"/>
                    <a:pt x="898" y="615"/>
                    <a:pt x="890" y="618"/>
                  </a:cubicBezTo>
                  <a:cubicBezTo>
                    <a:pt x="865" y="627"/>
                    <a:pt x="838" y="622"/>
                    <a:pt x="812" y="624"/>
                  </a:cubicBezTo>
                  <a:cubicBezTo>
                    <a:pt x="790" y="638"/>
                    <a:pt x="792" y="652"/>
                    <a:pt x="770" y="666"/>
                  </a:cubicBezTo>
                  <a:cubicBezTo>
                    <a:pt x="779" y="693"/>
                    <a:pt x="792" y="716"/>
                    <a:pt x="800" y="744"/>
                  </a:cubicBezTo>
                  <a:cubicBezTo>
                    <a:pt x="804" y="756"/>
                    <a:pt x="812" y="780"/>
                    <a:pt x="812" y="780"/>
                  </a:cubicBezTo>
                  <a:cubicBezTo>
                    <a:pt x="801" y="825"/>
                    <a:pt x="786" y="816"/>
                    <a:pt x="740" y="810"/>
                  </a:cubicBezTo>
                  <a:cubicBezTo>
                    <a:pt x="707" y="817"/>
                    <a:pt x="678" y="821"/>
                    <a:pt x="650" y="840"/>
                  </a:cubicBezTo>
                  <a:cubicBezTo>
                    <a:pt x="581" y="823"/>
                    <a:pt x="666" y="847"/>
                    <a:pt x="608" y="822"/>
                  </a:cubicBezTo>
                  <a:cubicBezTo>
                    <a:pt x="568" y="805"/>
                    <a:pt x="518" y="802"/>
                    <a:pt x="476" y="798"/>
                  </a:cubicBezTo>
                  <a:cubicBezTo>
                    <a:pt x="466" y="796"/>
                    <a:pt x="456" y="793"/>
                    <a:pt x="446" y="792"/>
                  </a:cubicBezTo>
                  <a:cubicBezTo>
                    <a:pt x="404" y="789"/>
                    <a:pt x="361" y="793"/>
                    <a:pt x="320" y="786"/>
                  </a:cubicBezTo>
                  <a:cubicBezTo>
                    <a:pt x="307" y="784"/>
                    <a:pt x="308" y="756"/>
                    <a:pt x="308" y="774"/>
                  </a:cubicBezTo>
                  <a:close/>
                </a:path>
              </a:pathLst>
            </a:custGeom>
            <a:solidFill>
              <a:schemeClr val="accent1">
                <a:lumMod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69" name="Freeform 13"/>
            <p:cNvSpPr/>
            <p:nvPr>
              <p:custDataLst>
                <p:tags r:id="rId108"/>
              </p:custDataLst>
            </p:nvPr>
          </p:nvSpPr>
          <p:spPr bwMode="auto">
            <a:xfrm>
              <a:off x="4263958" y="2749206"/>
              <a:ext cx="851660" cy="626461"/>
            </a:xfrm>
            <a:custGeom>
              <a:cxnLst>
                <a:cxn ang="0">
                  <a:pos x="257" y="336"/>
                </a:cxn>
                <a:cxn ang="0">
                  <a:pos x="209" y="300"/>
                </a:cxn>
                <a:cxn ang="0">
                  <a:pos x="203" y="282"/>
                </a:cxn>
                <a:cxn ang="0">
                  <a:pos x="185" y="276"/>
                </a:cxn>
                <a:cxn ang="0">
                  <a:pos x="179" y="240"/>
                </a:cxn>
                <a:cxn ang="0">
                  <a:pos x="125" y="186"/>
                </a:cxn>
                <a:cxn ang="0">
                  <a:pos x="71" y="210"/>
                </a:cxn>
                <a:cxn ang="0">
                  <a:pos x="29" y="96"/>
                </a:cxn>
                <a:cxn ang="0">
                  <a:pos x="29" y="48"/>
                </a:cxn>
                <a:cxn ang="0">
                  <a:pos x="47" y="54"/>
                </a:cxn>
                <a:cxn ang="0">
                  <a:pos x="83" y="12"/>
                </a:cxn>
                <a:cxn ang="0">
                  <a:pos x="119" y="0"/>
                </a:cxn>
                <a:cxn ang="0">
                  <a:pos x="155" y="18"/>
                </a:cxn>
                <a:cxn ang="0">
                  <a:pos x="173" y="54"/>
                </a:cxn>
                <a:cxn ang="0">
                  <a:pos x="209" y="66"/>
                </a:cxn>
                <a:cxn ang="0">
                  <a:pos x="365" y="78"/>
                </a:cxn>
                <a:cxn ang="0">
                  <a:pos x="449" y="138"/>
                </a:cxn>
                <a:cxn ang="0">
                  <a:pos x="479" y="108"/>
                </a:cxn>
                <a:cxn ang="0">
                  <a:pos x="515" y="156"/>
                </a:cxn>
                <a:cxn ang="0">
                  <a:pos x="527" y="174"/>
                </a:cxn>
                <a:cxn ang="0">
                  <a:pos x="557" y="150"/>
                </a:cxn>
                <a:cxn ang="0">
                  <a:pos x="617" y="132"/>
                </a:cxn>
                <a:cxn ang="0">
                  <a:pos x="671" y="156"/>
                </a:cxn>
                <a:cxn ang="0">
                  <a:pos x="653" y="234"/>
                </a:cxn>
                <a:cxn ang="0">
                  <a:pos x="593" y="264"/>
                </a:cxn>
                <a:cxn ang="0">
                  <a:pos x="569" y="318"/>
                </a:cxn>
                <a:cxn ang="0">
                  <a:pos x="521" y="330"/>
                </a:cxn>
                <a:cxn ang="0">
                  <a:pos x="539" y="366"/>
                </a:cxn>
                <a:cxn ang="0">
                  <a:pos x="533" y="402"/>
                </a:cxn>
                <a:cxn ang="0">
                  <a:pos x="503" y="396"/>
                </a:cxn>
                <a:cxn ang="0">
                  <a:pos x="467" y="390"/>
                </a:cxn>
                <a:cxn ang="0">
                  <a:pos x="431" y="378"/>
                </a:cxn>
                <a:cxn ang="0">
                  <a:pos x="377" y="462"/>
                </a:cxn>
                <a:cxn ang="0">
                  <a:pos x="329" y="492"/>
                </a:cxn>
                <a:cxn ang="0">
                  <a:pos x="257" y="336"/>
                </a:cxn>
              </a:cxnLst>
              <a:rect l="0" t="0" r="r" b="b"/>
              <a:pathLst>
                <a:path w="695" h="501">
                  <a:moveTo>
                    <a:pt x="257" y="336"/>
                  </a:moveTo>
                  <a:cubicBezTo>
                    <a:pt x="234" y="328"/>
                    <a:pt x="229" y="313"/>
                    <a:pt x="209" y="300"/>
                  </a:cubicBezTo>
                  <a:cubicBezTo>
                    <a:pt x="207" y="294"/>
                    <a:pt x="207" y="286"/>
                    <a:pt x="203" y="282"/>
                  </a:cubicBezTo>
                  <a:cubicBezTo>
                    <a:pt x="199" y="278"/>
                    <a:pt x="188" y="281"/>
                    <a:pt x="185" y="276"/>
                  </a:cubicBezTo>
                  <a:cubicBezTo>
                    <a:pt x="179" y="265"/>
                    <a:pt x="183" y="252"/>
                    <a:pt x="179" y="240"/>
                  </a:cubicBezTo>
                  <a:cubicBezTo>
                    <a:pt x="169" y="211"/>
                    <a:pt x="153" y="195"/>
                    <a:pt x="125" y="186"/>
                  </a:cubicBezTo>
                  <a:cubicBezTo>
                    <a:pt x="105" y="193"/>
                    <a:pt x="91" y="203"/>
                    <a:pt x="71" y="210"/>
                  </a:cubicBezTo>
                  <a:cubicBezTo>
                    <a:pt x="66" y="174"/>
                    <a:pt x="68" y="109"/>
                    <a:pt x="29" y="96"/>
                  </a:cubicBezTo>
                  <a:cubicBezTo>
                    <a:pt x="11" y="69"/>
                    <a:pt x="0" y="68"/>
                    <a:pt x="29" y="48"/>
                  </a:cubicBezTo>
                  <a:cubicBezTo>
                    <a:pt x="35" y="50"/>
                    <a:pt x="41" y="54"/>
                    <a:pt x="47" y="54"/>
                  </a:cubicBezTo>
                  <a:cubicBezTo>
                    <a:pt x="78" y="54"/>
                    <a:pt x="62" y="25"/>
                    <a:pt x="83" y="12"/>
                  </a:cubicBezTo>
                  <a:cubicBezTo>
                    <a:pt x="94" y="5"/>
                    <a:pt x="119" y="0"/>
                    <a:pt x="119" y="0"/>
                  </a:cubicBezTo>
                  <a:cubicBezTo>
                    <a:pt x="131" y="4"/>
                    <a:pt x="147" y="7"/>
                    <a:pt x="155" y="18"/>
                  </a:cubicBezTo>
                  <a:cubicBezTo>
                    <a:pt x="167" y="34"/>
                    <a:pt x="153" y="41"/>
                    <a:pt x="173" y="54"/>
                  </a:cubicBezTo>
                  <a:cubicBezTo>
                    <a:pt x="184" y="61"/>
                    <a:pt x="209" y="66"/>
                    <a:pt x="209" y="66"/>
                  </a:cubicBezTo>
                  <a:cubicBezTo>
                    <a:pt x="265" y="60"/>
                    <a:pt x="309" y="73"/>
                    <a:pt x="365" y="78"/>
                  </a:cubicBezTo>
                  <a:cubicBezTo>
                    <a:pt x="384" y="107"/>
                    <a:pt x="416" y="127"/>
                    <a:pt x="449" y="138"/>
                  </a:cubicBezTo>
                  <a:cubicBezTo>
                    <a:pt x="463" y="96"/>
                    <a:pt x="449" y="98"/>
                    <a:pt x="479" y="108"/>
                  </a:cubicBezTo>
                  <a:cubicBezTo>
                    <a:pt x="487" y="132"/>
                    <a:pt x="494" y="142"/>
                    <a:pt x="515" y="156"/>
                  </a:cubicBezTo>
                  <a:cubicBezTo>
                    <a:pt x="519" y="162"/>
                    <a:pt x="520" y="171"/>
                    <a:pt x="527" y="174"/>
                  </a:cubicBezTo>
                  <a:cubicBezTo>
                    <a:pt x="545" y="181"/>
                    <a:pt x="550" y="156"/>
                    <a:pt x="557" y="150"/>
                  </a:cubicBezTo>
                  <a:cubicBezTo>
                    <a:pt x="571" y="139"/>
                    <a:pt x="600" y="138"/>
                    <a:pt x="617" y="132"/>
                  </a:cubicBezTo>
                  <a:cubicBezTo>
                    <a:pt x="633" y="143"/>
                    <a:pt x="671" y="156"/>
                    <a:pt x="671" y="156"/>
                  </a:cubicBezTo>
                  <a:cubicBezTo>
                    <a:pt x="692" y="188"/>
                    <a:pt x="695" y="220"/>
                    <a:pt x="653" y="234"/>
                  </a:cubicBezTo>
                  <a:cubicBezTo>
                    <a:pt x="609" y="219"/>
                    <a:pt x="623" y="244"/>
                    <a:pt x="593" y="264"/>
                  </a:cubicBezTo>
                  <a:cubicBezTo>
                    <a:pt x="576" y="289"/>
                    <a:pt x="559" y="288"/>
                    <a:pt x="569" y="318"/>
                  </a:cubicBezTo>
                  <a:cubicBezTo>
                    <a:pt x="553" y="323"/>
                    <a:pt x="533" y="318"/>
                    <a:pt x="521" y="330"/>
                  </a:cubicBezTo>
                  <a:cubicBezTo>
                    <a:pt x="516" y="335"/>
                    <a:pt x="539" y="365"/>
                    <a:pt x="539" y="366"/>
                  </a:cubicBezTo>
                  <a:cubicBezTo>
                    <a:pt x="537" y="378"/>
                    <a:pt x="542" y="394"/>
                    <a:pt x="533" y="402"/>
                  </a:cubicBezTo>
                  <a:cubicBezTo>
                    <a:pt x="525" y="409"/>
                    <a:pt x="513" y="398"/>
                    <a:pt x="503" y="396"/>
                  </a:cubicBezTo>
                  <a:cubicBezTo>
                    <a:pt x="491" y="394"/>
                    <a:pt x="479" y="393"/>
                    <a:pt x="467" y="390"/>
                  </a:cubicBezTo>
                  <a:cubicBezTo>
                    <a:pt x="455" y="387"/>
                    <a:pt x="431" y="378"/>
                    <a:pt x="431" y="378"/>
                  </a:cubicBezTo>
                  <a:cubicBezTo>
                    <a:pt x="412" y="407"/>
                    <a:pt x="406" y="443"/>
                    <a:pt x="377" y="462"/>
                  </a:cubicBezTo>
                  <a:cubicBezTo>
                    <a:pt x="366" y="496"/>
                    <a:pt x="364" y="501"/>
                    <a:pt x="329" y="492"/>
                  </a:cubicBezTo>
                  <a:cubicBezTo>
                    <a:pt x="289" y="452"/>
                    <a:pt x="257" y="394"/>
                    <a:pt x="257" y="336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70" name="Freeform 14"/>
            <p:cNvSpPr/>
            <p:nvPr>
              <p:custDataLst>
                <p:tags r:id="rId109"/>
              </p:custDataLst>
            </p:nvPr>
          </p:nvSpPr>
          <p:spPr bwMode="auto">
            <a:xfrm>
              <a:off x="4056673" y="3071335"/>
              <a:ext cx="647582" cy="590866"/>
            </a:xfrm>
            <a:custGeom>
              <a:cxnLst>
                <a:cxn ang="0">
                  <a:pos x="14" y="348"/>
                </a:cxn>
                <a:cxn ang="0">
                  <a:pos x="116" y="342"/>
                </a:cxn>
                <a:cxn ang="0">
                  <a:pos x="176" y="360"/>
                </a:cxn>
                <a:cxn ang="0">
                  <a:pos x="254" y="264"/>
                </a:cxn>
                <a:cxn ang="0">
                  <a:pos x="302" y="270"/>
                </a:cxn>
                <a:cxn ang="0">
                  <a:pos x="308" y="288"/>
                </a:cxn>
                <a:cxn ang="0">
                  <a:pos x="284" y="372"/>
                </a:cxn>
                <a:cxn ang="0">
                  <a:pos x="290" y="390"/>
                </a:cxn>
                <a:cxn ang="0">
                  <a:pos x="302" y="408"/>
                </a:cxn>
                <a:cxn ang="0">
                  <a:pos x="284" y="420"/>
                </a:cxn>
                <a:cxn ang="0">
                  <a:pos x="266" y="438"/>
                </a:cxn>
                <a:cxn ang="0">
                  <a:pos x="278" y="468"/>
                </a:cxn>
                <a:cxn ang="0">
                  <a:pos x="314" y="438"/>
                </a:cxn>
                <a:cxn ang="0">
                  <a:pos x="344" y="414"/>
                </a:cxn>
                <a:cxn ang="0">
                  <a:pos x="380" y="372"/>
                </a:cxn>
                <a:cxn ang="0">
                  <a:pos x="440" y="336"/>
                </a:cxn>
                <a:cxn ang="0">
                  <a:pos x="476" y="288"/>
                </a:cxn>
                <a:cxn ang="0">
                  <a:pos x="512" y="258"/>
                </a:cxn>
                <a:cxn ang="0">
                  <a:pos x="530" y="222"/>
                </a:cxn>
                <a:cxn ang="0">
                  <a:pos x="494" y="84"/>
                </a:cxn>
                <a:cxn ang="0">
                  <a:pos x="464" y="54"/>
                </a:cxn>
                <a:cxn ang="0">
                  <a:pos x="422" y="30"/>
                </a:cxn>
                <a:cxn ang="0">
                  <a:pos x="374" y="0"/>
                </a:cxn>
                <a:cxn ang="0">
                  <a:pos x="356" y="6"/>
                </a:cxn>
                <a:cxn ang="0">
                  <a:pos x="344" y="42"/>
                </a:cxn>
                <a:cxn ang="0">
                  <a:pos x="308" y="54"/>
                </a:cxn>
                <a:cxn ang="0">
                  <a:pos x="212" y="120"/>
                </a:cxn>
                <a:cxn ang="0">
                  <a:pos x="152" y="186"/>
                </a:cxn>
                <a:cxn ang="0">
                  <a:pos x="98" y="156"/>
                </a:cxn>
                <a:cxn ang="0">
                  <a:pos x="86" y="222"/>
                </a:cxn>
                <a:cxn ang="0">
                  <a:pos x="32" y="252"/>
                </a:cxn>
                <a:cxn ang="0">
                  <a:pos x="8" y="330"/>
                </a:cxn>
                <a:cxn ang="0">
                  <a:pos x="2" y="348"/>
                </a:cxn>
                <a:cxn ang="0">
                  <a:pos x="14" y="348"/>
                </a:cxn>
              </a:cxnLst>
              <a:rect l="0" t="0" r="r" b="b"/>
              <a:pathLst>
                <a:path w="530" h="472">
                  <a:moveTo>
                    <a:pt x="14" y="348"/>
                  </a:moveTo>
                  <a:cubicBezTo>
                    <a:pt x="50" y="355"/>
                    <a:pt x="81" y="354"/>
                    <a:pt x="116" y="342"/>
                  </a:cubicBezTo>
                  <a:cubicBezTo>
                    <a:pt x="159" y="371"/>
                    <a:pt x="138" y="369"/>
                    <a:pt x="176" y="360"/>
                  </a:cubicBezTo>
                  <a:cubicBezTo>
                    <a:pt x="198" y="328"/>
                    <a:pt x="216" y="277"/>
                    <a:pt x="254" y="264"/>
                  </a:cubicBezTo>
                  <a:cubicBezTo>
                    <a:pt x="270" y="266"/>
                    <a:pt x="287" y="263"/>
                    <a:pt x="302" y="270"/>
                  </a:cubicBezTo>
                  <a:cubicBezTo>
                    <a:pt x="308" y="273"/>
                    <a:pt x="308" y="282"/>
                    <a:pt x="308" y="288"/>
                  </a:cubicBezTo>
                  <a:cubicBezTo>
                    <a:pt x="308" y="331"/>
                    <a:pt x="295" y="338"/>
                    <a:pt x="284" y="372"/>
                  </a:cubicBezTo>
                  <a:cubicBezTo>
                    <a:pt x="286" y="378"/>
                    <a:pt x="287" y="384"/>
                    <a:pt x="290" y="390"/>
                  </a:cubicBezTo>
                  <a:cubicBezTo>
                    <a:pt x="293" y="396"/>
                    <a:pt x="303" y="401"/>
                    <a:pt x="302" y="408"/>
                  </a:cubicBezTo>
                  <a:cubicBezTo>
                    <a:pt x="301" y="415"/>
                    <a:pt x="290" y="415"/>
                    <a:pt x="284" y="420"/>
                  </a:cubicBezTo>
                  <a:cubicBezTo>
                    <a:pt x="277" y="425"/>
                    <a:pt x="272" y="432"/>
                    <a:pt x="266" y="438"/>
                  </a:cubicBezTo>
                  <a:cubicBezTo>
                    <a:pt x="264" y="445"/>
                    <a:pt x="248" y="473"/>
                    <a:pt x="278" y="468"/>
                  </a:cubicBezTo>
                  <a:cubicBezTo>
                    <a:pt x="293" y="465"/>
                    <a:pt x="301" y="447"/>
                    <a:pt x="314" y="438"/>
                  </a:cubicBezTo>
                  <a:cubicBezTo>
                    <a:pt x="327" y="400"/>
                    <a:pt x="308" y="438"/>
                    <a:pt x="344" y="414"/>
                  </a:cubicBezTo>
                  <a:cubicBezTo>
                    <a:pt x="370" y="397"/>
                    <a:pt x="343" y="384"/>
                    <a:pt x="380" y="372"/>
                  </a:cubicBezTo>
                  <a:cubicBezTo>
                    <a:pt x="401" y="351"/>
                    <a:pt x="412" y="343"/>
                    <a:pt x="440" y="336"/>
                  </a:cubicBezTo>
                  <a:cubicBezTo>
                    <a:pt x="464" y="320"/>
                    <a:pt x="462" y="309"/>
                    <a:pt x="476" y="288"/>
                  </a:cubicBezTo>
                  <a:cubicBezTo>
                    <a:pt x="485" y="274"/>
                    <a:pt x="499" y="267"/>
                    <a:pt x="512" y="258"/>
                  </a:cubicBezTo>
                  <a:cubicBezTo>
                    <a:pt x="518" y="249"/>
                    <a:pt x="530" y="234"/>
                    <a:pt x="530" y="222"/>
                  </a:cubicBezTo>
                  <a:cubicBezTo>
                    <a:pt x="530" y="191"/>
                    <a:pt x="507" y="118"/>
                    <a:pt x="494" y="84"/>
                  </a:cubicBezTo>
                  <a:cubicBezTo>
                    <a:pt x="487" y="66"/>
                    <a:pt x="479" y="64"/>
                    <a:pt x="464" y="54"/>
                  </a:cubicBezTo>
                  <a:cubicBezTo>
                    <a:pt x="456" y="29"/>
                    <a:pt x="448" y="21"/>
                    <a:pt x="422" y="30"/>
                  </a:cubicBezTo>
                  <a:cubicBezTo>
                    <a:pt x="399" y="22"/>
                    <a:pt x="397" y="8"/>
                    <a:pt x="374" y="0"/>
                  </a:cubicBezTo>
                  <a:cubicBezTo>
                    <a:pt x="368" y="2"/>
                    <a:pt x="360" y="1"/>
                    <a:pt x="356" y="6"/>
                  </a:cubicBezTo>
                  <a:cubicBezTo>
                    <a:pt x="349" y="16"/>
                    <a:pt x="356" y="38"/>
                    <a:pt x="344" y="42"/>
                  </a:cubicBezTo>
                  <a:cubicBezTo>
                    <a:pt x="332" y="46"/>
                    <a:pt x="308" y="54"/>
                    <a:pt x="308" y="54"/>
                  </a:cubicBezTo>
                  <a:cubicBezTo>
                    <a:pt x="284" y="90"/>
                    <a:pt x="247" y="99"/>
                    <a:pt x="212" y="120"/>
                  </a:cubicBezTo>
                  <a:cubicBezTo>
                    <a:pt x="196" y="144"/>
                    <a:pt x="176" y="170"/>
                    <a:pt x="152" y="186"/>
                  </a:cubicBezTo>
                  <a:cubicBezTo>
                    <a:pt x="132" y="179"/>
                    <a:pt x="98" y="156"/>
                    <a:pt x="98" y="156"/>
                  </a:cubicBezTo>
                  <a:cubicBezTo>
                    <a:pt x="80" y="183"/>
                    <a:pt x="79" y="189"/>
                    <a:pt x="86" y="222"/>
                  </a:cubicBezTo>
                  <a:cubicBezTo>
                    <a:pt x="76" y="272"/>
                    <a:pt x="85" y="241"/>
                    <a:pt x="32" y="252"/>
                  </a:cubicBezTo>
                  <a:cubicBezTo>
                    <a:pt x="13" y="281"/>
                    <a:pt x="15" y="294"/>
                    <a:pt x="8" y="330"/>
                  </a:cubicBezTo>
                  <a:cubicBezTo>
                    <a:pt x="7" y="336"/>
                    <a:pt x="0" y="342"/>
                    <a:pt x="2" y="348"/>
                  </a:cubicBezTo>
                  <a:cubicBezTo>
                    <a:pt x="3" y="352"/>
                    <a:pt x="10" y="348"/>
                    <a:pt x="14" y="348"/>
                  </a:cubicBezTo>
                  <a:close/>
                </a:path>
              </a:pathLst>
            </a:custGeom>
            <a:solidFill>
              <a:schemeClr val="tx2">
                <a:lumMod val="75000"/>
                <a:lumOff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71" name="Freeform 15"/>
            <p:cNvSpPr/>
            <p:nvPr>
              <p:custDataLst>
                <p:tags r:id="rId110"/>
              </p:custDataLst>
            </p:nvPr>
          </p:nvSpPr>
          <p:spPr bwMode="auto">
            <a:xfrm>
              <a:off x="3656553" y="3201254"/>
              <a:ext cx="618658" cy="836468"/>
            </a:xfrm>
            <a:custGeom>
              <a:cxnLst>
                <a:cxn ang="0">
                  <a:pos x="8" y="305"/>
                </a:cxn>
                <a:cxn ang="0">
                  <a:pos x="56" y="215"/>
                </a:cxn>
                <a:cxn ang="0">
                  <a:pos x="44" y="161"/>
                </a:cxn>
                <a:cxn ang="0">
                  <a:pos x="62" y="119"/>
                </a:cxn>
                <a:cxn ang="0">
                  <a:pos x="92" y="71"/>
                </a:cxn>
                <a:cxn ang="0">
                  <a:pos x="110" y="77"/>
                </a:cxn>
                <a:cxn ang="0">
                  <a:pos x="122" y="113"/>
                </a:cxn>
                <a:cxn ang="0">
                  <a:pos x="218" y="77"/>
                </a:cxn>
                <a:cxn ang="0">
                  <a:pos x="272" y="29"/>
                </a:cxn>
                <a:cxn ang="0">
                  <a:pos x="320" y="29"/>
                </a:cxn>
                <a:cxn ang="0">
                  <a:pos x="326" y="53"/>
                </a:cxn>
                <a:cxn ang="0">
                  <a:pos x="338" y="71"/>
                </a:cxn>
                <a:cxn ang="0">
                  <a:pos x="386" y="149"/>
                </a:cxn>
                <a:cxn ang="0">
                  <a:pos x="452" y="191"/>
                </a:cxn>
                <a:cxn ang="0">
                  <a:pos x="494" y="233"/>
                </a:cxn>
                <a:cxn ang="0">
                  <a:pos x="464" y="257"/>
                </a:cxn>
                <a:cxn ang="0">
                  <a:pos x="422" y="323"/>
                </a:cxn>
                <a:cxn ang="0">
                  <a:pos x="380" y="329"/>
                </a:cxn>
                <a:cxn ang="0">
                  <a:pos x="332" y="359"/>
                </a:cxn>
                <a:cxn ang="0">
                  <a:pos x="344" y="395"/>
                </a:cxn>
                <a:cxn ang="0">
                  <a:pos x="350" y="413"/>
                </a:cxn>
                <a:cxn ang="0">
                  <a:pos x="308" y="449"/>
                </a:cxn>
                <a:cxn ang="0">
                  <a:pos x="302" y="467"/>
                </a:cxn>
                <a:cxn ang="0">
                  <a:pos x="242" y="491"/>
                </a:cxn>
                <a:cxn ang="0">
                  <a:pos x="200" y="545"/>
                </a:cxn>
                <a:cxn ang="0">
                  <a:pos x="158" y="671"/>
                </a:cxn>
                <a:cxn ang="0">
                  <a:pos x="38" y="605"/>
                </a:cxn>
                <a:cxn ang="0">
                  <a:pos x="14" y="485"/>
                </a:cxn>
                <a:cxn ang="0">
                  <a:pos x="20" y="329"/>
                </a:cxn>
                <a:cxn ang="0">
                  <a:pos x="8" y="305"/>
                </a:cxn>
              </a:cxnLst>
              <a:rect l="0" t="0" r="r" b="b"/>
              <a:pathLst>
                <a:path w="505" h="671">
                  <a:moveTo>
                    <a:pt x="8" y="305"/>
                  </a:moveTo>
                  <a:cubicBezTo>
                    <a:pt x="18" y="276"/>
                    <a:pt x="39" y="241"/>
                    <a:pt x="56" y="215"/>
                  </a:cubicBezTo>
                  <a:cubicBezTo>
                    <a:pt x="46" y="185"/>
                    <a:pt x="63" y="190"/>
                    <a:pt x="44" y="161"/>
                  </a:cubicBezTo>
                  <a:cubicBezTo>
                    <a:pt x="60" y="98"/>
                    <a:pt x="38" y="172"/>
                    <a:pt x="62" y="119"/>
                  </a:cubicBezTo>
                  <a:cubicBezTo>
                    <a:pt x="83" y="72"/>
                    <a:pt x="60" y="93"/>
                    <a:pt x="92" y="71"/>
                  </a:cubicBezTo>
                  <a:cubicBezTo>
                    <a:pt x="98" y="73"/>
                    <a:pt x="106" y="72"/>
                    <a:pt x="110" y="77"/>
                  </a:cubicBezTo>
                  <a:cubicBezTo>
                    <a:pt x="117" y="87"/>
                    <a:pt x="122" y="113"/>
                    <a:pt x="122" y="113"/>
                  </a:cubicBezTo>
                  <a:cubicBezTo>
                    <a:pt x="162" y="103"/>
                    <a:pt x="175" y="84"/>
                    <a:pt x="218" y="77"/>
                  </a:cubicBezTo>
                  <a:cubicBezTo>
                    <a:pt x="251" y="44"/>
                    <a:pt x="222" y="39"/>
                    <a:pt x="272" y="29"/>
                  </a:cubicBezTo>
                  <a:cubicBezTo>
                    <a:pt x="299" y="11"/>
                    <a:pt x="300" y="0"/>
                    <a:pt x="320" y="29"/>
                  </a:cubicBezTo>
                  <a:cubicBezTo>
                    <a:pt x="322" y="37"/>
                    <a:pt x="323" y="45"/>
                    <a:pt x="326" y="53"/>
                  </a:cubicBezTo>
                  <a:cubicBezTo>
                    <a:pt x="329" y="60"/>
                    <a:pt x="335" y="64"/>
                    <a:pt x="338" y="71"/>
                  </a:cubicBezTo>
                  <a:cubicBezTo>
                    <a:pt x="352" y="108"/>
                    <a:pt x="352" y="126"/>
                    <a:pt x="386" y="149"/>
                  </a:cubicBezTo>
                  <a:cubicBezTo>
                    <a:pt x="403" y="174"/>
                    <a:pt x="428" y="175"/>
                    <a:pt x="452" y="191"/>
                  </a:cubicBezTo>
                  <a:cubicBezTo>
                    <a:pt x="466" y="213"/>
                    <a:pt x="480" y="211"/>
                    <a:pt x="494" y="233"/>
                  </a:cubicBezTo>
                  <a:cubicBezTo>
                    <a:pt x="460" y="285"/>
                    <a:pt x="505" y="224"/>
                    <a:pt x="464" y="257"/>
                  </a:cubicBezTo>
                  <a:cubicBezTo>
                    <a:pt x="441" y="276"/>
                    <a:pt x="455" y="313"/>
                    <a:pt x="422" y="323"/>
                  </a:cubicBezTo>
                  <a:cubicBezTo>
                    <a:pt x="408" y="327"/>
                    <a:pt x="394" y="327"/>
                    <a:pt x="380" y="329"/>
                  </a:cubicBezTo>
                  <a:cubicBezTo>
                    <a:pt x="337" y="343"/>
                    <a:pt x="351" y="330"/>
                    <a:pt x="332" y="359"/>
                  </a:cubicBezTo>
                  <a:cubicBezTo>
                    <a:pt x="336" y="371"/>
                    <a:pt x="340" y="383"/>
                    <a:pt x="344" y="395"/>
                  </a:cubicBezTo>
                  <a:cubicBezTo>
                    <a:pt x="346" y="401"/>
                    <a:pt x="350" y="413"/>
                    <a:pt x="350" y="413"/>
                  </a:cubicBezTo>
                  <a:cubicBezTo>
                    <a:pt x="342" y="438"/>
                    <a:pt x="329" y="435"/>
                    <a:pt x="308" y="449"/>
                  </a:cubicBezTo>
                  <a:cubicBezTo>
                    <a:pt x="306" y="455"/>
                    <a:pt x="307" y="463"/>
                    <a:pt x="302" y="467"/>
                  </a:cubicBezTo>
                  <a:cubicBezTo>
                    <a:pt x="293" y="474"/>
                    <a:pt x="257" y="481"/>
                    <a:pt x="242" y="491"/>
                  </a:cubicBezTo>
                  <a:cubicBezTo>
                    <a:pt x="226" y="538"/>
                    <a:pt x="241" y="520"/>
                    <a:pt x="200" y="545"/>
                  </a:cubicBezTo>
                  <a:cubicBezTo>
                    <a:pt x="173" y="586"/>
                    <a:pt x="219" y="651"/>
                    <a:pt x="158" y="671"/>
                  </a:cubicBezTo>
                  <a:cubicBezTo>
                    <a:pt x="100" y="659"/>
                    <a:pt x="83" y="635"/>
                    <a:pt x="38" y="605"/>
                  </a:cubicBezTo>
                  <a:cubicBezTo>
                    <a:pt x="0" y="549"/>
                    <a:pt x="7" y="587"/>
                    <a:pt x="14" y="485"/>
                  </a:cubicBezTo>
                  <a:cubicBezTo>
                    <a:pt x="10" y="431"/>
                    <a:pt x="3" y="381"/>
                    <a:pt x="20" y="329"/>
                  </a:cubicBezTo>
                  <a:cubicBezTo>
                    <a:pt x="13" y="296"/>
                    <a:pt x="21" y="292"/>
                    <a:pt x="8" y="305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72" name="Freeform 16"/>
            <p:cNvSpPr/>
            <p:nvPr>
              <p:custDataLst>
                <p:tags r:id="rId111"/>
              </p:custDataLst>
            </p:nvPr>
          </p:nvSpPr>
          <p:spPr bwMode="auto">
            <a:xfrm>
              <a:off x="3438008" y="3998567"/>
              <a:ext cx="612231" cy="560611"/>
            </a:xfrm>
            <a:custGeom>
              <a:cxnLst>
                <a:cxn ang="0">
                  <a:pos x="216" y="0"/>
                </a:cxn>
                <a:cxn ang="0">
                  <a:pos x="306" y="6"/>
                </a:cxn>
                <a:cxn ang="0">
                  <a:pos x="390" y="18"/>
                </a:cxn>
                <a:cxn ang="0">
                  <a:pos x="402" y="54"/>
                </a:cxn>
                <a:cxn ang="0">
                  <a:pos x="396" y="114"/>
                </a:cxn>
                <a:cxn ang="0">
                  <a:pos x="438" y="144"/>
                </a:cxn>
                <a:cxn ang="0">
                  <a:pos x="474" y="156"/>
                </a:cxn>
                <a:cxn ang="0">
                  <a:pos x="492" y="210"/>
                </a:cxn>
                <a:cxn ang="0">
                  <a:pos x="450" y="204"/>
                </a:cxn>
                <a:cxn ang="0">
                  <a:pos x="408" y="246"/>
                </a:cxn>
                <a:cxn ang="0">
                  <a:pos x="396" y="282"/>
                </a:cxn>
                <a:cxn ang="0">
                  <a:pos x="390" y="300"/>
                </a:cxn>
                <a:cxn ang="0">
                  <a:pos x="414" y="324"/>
                </a:cxn>
                <a:cxn ang="0">
                  <a:pos x="450" y="342"/>
                </a:cxn>
                <a:cxn ang="0">
                  <a:pos x="378" y="450"/>
                </a:cxn>
                <a:cxn ang="0">
                  <a:pos x="294" y="420"/>
                </a:cxn>
                <a:cxn ang="0">
                  <a:pos x="138" y="390"/>
                </a:cxn>
                <a:cxn ang="0">
                  <a:pos x="72" y="336"/>
                </a:cxn>
                <a:cxn ang="0">
                  <a:pos x="54" y="282"/>
                </a:cxn>
                <a:cxn ang="0">
                  <a:pos x="30" y="246"/>
                </a:cxn>
                <a:cxn ang="0">
                  <a:pos x="18" y="228"/>
                </a:cxn>
                <a:cxn ang="0">
                  <a:pos x="0" y="156"/>
                </a:cxn>
                <a:cxn ang="0">
                  <a:pos x="66" y="126"/>
                </a:cxn>
                <a:cxn ang="0">
                  <a:pos x="138" y="96"/>
                </a:cxn>
                <a:cxn ang="0">
                  <a:pos x="174" y="66"/>
                </a:cxn>
                <a:cxn ang="0">
                  <a:pos x="216" y="0"/>
                </a:cxn>
              </a:cxnLst>
              <a:rect l="0" t="0" r="r" b="b"/>
              <a:pathLst>
                <a:path w="502" h="450">
                  <a:moveTo>
                    <a:pt x="216" y="0"/>
                  </a:moveTo>
                  <a:cubicBezTo>
                    <a:pt x="239" y="8"/>
                    <a:pt x="282" y="3"/>
                    <a:pt x="306" y="6"/>
                  </a:cubicBezTo>
                  <a:cubicBezTo>
                    <a:pt x="339" y="28"/>
                    <a:pt x="345" y="24"/>
                    <a:pt x="390" y="18"/>
                  </a:cubicBezTo>
                  <a:cubicBezTo>
                    <a:pt x="437" y="26"/>
                    <a:pt x="442" y="28"/>
                    <a:pt x="402" y="54"/>
                  </a:cubicBezTo>
                  <a:cubicBezTo>
                    <a:pt x="381" y="85"/>
                    <a:pt x="349" y="83"/>
                    <a:pt x="396" y="114"/>
                  </a:cubicBezTo>
                  <a:cubicBezTo>
                    <a:pt x="406" y="144"/>
                    <a:pt x="396" y="130"/>
                    <a:pt x="438" y="144"/>
                  </a:cubicBezTo>
                  <a:cubicBezTo>
                    <a:pt x="450" y="148"/>
                    <a:pt x="474" y="156"/>
                    <a:pt x="474" y="156"/>
                  </a:cubicBezTo>
                  <a:cubicBezTo>
                    <a:pt x="502" y="197"/>
                    <a:pt x="503" y="178"/>
                    <a:pt x="492" y="210"/>
                  </a:cubicBezTo>
                  <a:cubicBezTo>
                    <a:pt x="478" y="208"/>
                    <a:pt x="464" y="203"/>
                    <a:pt x="450" y="204"/>
                  </a:cubicBezTo>
                  <a:cubicBezTo>
                    <a:pt x="434" y="206"/>
                    <a:pt x="426" y="234"/>
                    <a:pt x="408" y="246"/>
                  </a:cubicBezTo>
                  <a:cubicBezTo>
                    <a:pt x="404" y="258"/>
                    <a:pt x="400" y="270"/>
                    <a:pt x="396" y="282"/>
                  </a:cubicBezTo>
                  <a:cubicBezTo>
                    <a:pt x="394" y="288"/>
                    <a:pt x="390" y="300"/>
                    <a:pt x="390" y="300"/>
                  </a:cubicBezTo>
                  <a:cubicBezTo>
                    <a:pt x="429" y="313"/>
                    <a:pt x="391" y="295"/>
                    <a:pt x="414" y="324"/>
                  </a:cubicBezTo>
                  <a:cubicBezTo>
                    <a:pt x="422" y="335"/>
                    <a:pt x="438" y="338"/>
                    <a:pt x="450" y="342"/>
                  </a:cubicBezTo>
                  <a:cubicBezTo>
                    <a:pt x="489" y="401"/>
                    <a:pt x="425" y="434"/>
                    <a:pt x="378" y="450"/>
                  </a:cubicBezTo>
                  <a:cubicBezTo>
                    <a:pt x="346" y="444"/>
                    <a:pt x="324" y="428"/>
                    <a:pt x="294" y="420"/>
                  </a:cubicBezTo>
                  <a:cubicBezTo>
                    <a:pt x="243" y="407"/>
                    <a:pt x="190" y="397"/>
                    <a:pt x="138" y="390"/>
                  </a:cubicBezTo>
                  <a:cubicBezTo>
                    <a:pt x="106" y="379"/>
                    <a:pt x="95" y="359"/>
                    <a:pt x="72" y="336"/>
                  </a:cubicBezTo>
                  <a:cubicBezTo>
                    <a:pt x="66" y="318"/>
                    <a:pt x="65" y="298"/>
                    <a:pt x="54" y="282"/>
                  </a:cubicBezTo>
                  <a:cubicBezTo>
                    <a:pt x="46" y="270"/>
                    <a:pt x="38" y="258"/>
                    <a:pt x="30" y="246"/>
                  </a:cubicBezTo>
                  <a:cubicBezTo>
                    <a:pt x="26" y="240"/>
                    <a:pt x="18" y="228"/>
                    <a:pt x="18" y="228"/>
                  </a:cubicBezTo>
                  <a:cubicBezTo>
                    <a:pt x="13" y="203"/>
                    <a:pt x="6" y="180"/>
                    <a:pt x="0" y="156"/>
                  </a:cubicBezTo>
                  <a:cubicBezTo>
                    <a:pt x="24" y="132"/>
                    <a:pt x="33" y="135"/>
                    <a:pt x="66" y="126"/>
                  </a:cubicBezTo>
                  <a:cubicBezTo>
                    <a:pt x="94" y="118"/>
                    <a:pt x="111" y="105"/>
                    <a:pt x="138" y="96"/>
                  </a:cubicBezTo>
                  <a:cubicBezTo>
                    <a:pt x="149" y="85"/>
                    <a:pt x="166" y="79"/>
                    <a:pt x="174" y="66"/>
                  </a:cubicBezTo>
                  <a:cubicBezTo>
                    <a:pt x="198" y="27"/>
                    <a:pt x="173" y="28"/>
                    <a:pt x="216" y="0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73" name="Freeform 17"/>
            <p:cNvSpPr/>
            <p:nvPr>
              <p:custDataLst>
                <p:tags r:id="rId112"/>
              </p:custDataLst>
            </p:nvPr>
          </p:nvSpPr>
          <p:spPr bwMode="auto">
            <a:xfrm>
              <a:off x="3399448" y="3512710"/>
              <a:ext cx="387263" cy="717226"/>
            </a:xfrm>
            <a:custGeom>
              <a:cxnLst>
                <a:cxn ang="0">
                  <a:pos x="42" y="150"/>
                </a:cxn>
                <a:cxn ang="0">
                  <a:pos x="78" y="132"/>
                </a:cxn>
                <a:cxn ang="0">
                  <a:pos x="96" y="96"/>
                </a:cxn>
                <a:cxn ang="0">
                  <a:pos x="150" y="66"/>
                </a:cxn>
                <a:cxn ang="0">
                  <a:pos x="162" y="48"/>
                </a:cxn>
                <a:cxn ang="0">
                  <a:pos x="198" y="36"/>
                </a:cxn>
                <a:cxn ang="0">
                  <a:pos x="234" y="12"/>
                </a:cxn>
                <a:cxn ang="0">
                  <a:pos x="270" y="0"/>
                </a:cxn>
                <a:cxn ang="0">
                  <a:pos x="306" y="24"/>
                </a:cxn>
                <a:cxn ang="0">
                  <a:pos x="282" y="60"/>
                </a:cxn>
                <a:cxn ang="0">
                  <a:pos x="318" y="114"/>
                </a:cxn>
                <a:cxn ang="0">
                  <a:pos x="312" y="132"/>
                </a:cxn>
                <a:cxn ang="0">
                  <a:pos x="276" y="144"/>
                </a:cxn>
                <a:cxn ang="0">
                  <a:pos x="246" y="198"/>
                </a:cxn>
                <a:cxn ang="0">
                  <a:pos x="294" y="246"/>
                </a:cxn>
                <a:cxn ang="0">
                  <a:pos x="288" y="312"/>
                </a:cxn>
                <a:cxn ang="0">
                  <a:pos x="270" y="324"/>
                </a:cxn>
                <a:cxn ang="0">
                  <a:pos x="264" y="342"/>
                </a:cxn>
                <a:cxn ang="0">
                  <a:pos x="306" y="390"/>
                </a:cxn>
                <a:cxn ang="0">
                  <a:pos x="246" y="462"/>
                </a:cxn>
                <a:cxn ang="0">
                  <a:pos x="126" y="522"/>
                </a:cxn>
                <a:cxn ang="0">
                  <a:pos x="60" y="576"/>
                </a:cxn>
                <a:cxn ang="0">
                  <a:pos x="12" y="474"/>
                </a:cxn>
                <a:cxn ang="0">
                  <a:pos x="12" y="306"/>
                </a:cxn>
                <a:cxn ang="0">
                  <a:pos x="0" y="258"/>
                </a:cxn>
                <a:cxn ang="0">
                  <a:pos x="18" y="192"/>
                </a:cxn>
                <a:cxn ang="0">
                  <a:pos x="42" y="150"/>
                </a:cxn>
              </a:cxnLst>
              <a:rect l="0" t="0" r="r" b="b"/>
              <a:pathLst>
                <a:path w="318" h="576">
                  <a:moveTo>
                    <a:pt x="42" y="150"/>
                  </a:moveTo>
                  <a:cubicBezTo>
                    <a:pt x="53" y="143"/>
                    <a:pt x="69" y="141"/>
                    <a:pt x="78" y="132"/>
                  </a:cubicBezTo>
                  <a:cubicBezTo>
                    <a:pt x="112" y="98"/>
                    <a:pt x="51" y="129"/>
                    <a:pt x="96" y="96"/>
                  </a:cubicBezTo>
                  <a:cubicBezTo>
                    <a:pt x="112" y="84"/>
                    <a:pt x="133" y="77"/>
                    <a:pt x="150" y="66"/>
                  </a:cubicBezTo>
                  <a:cubicBezTo>
                    <a:pt x="154" y="60"/>
                    <a:pt x="156" y="52"/>
                    <a:pt x="162" y="48"/>
                  </a:cubicBezTo>
                  <a:cubicBezTo>
                    <a:pt x="173" y="41"/>
                    <a:pt x="187" y="43"/>
                    <a:pt x="198" y="36"/>
                  </a:cubicBezTo>
                  <a:cubicBezTo>
                    <a:pt x="210" y="28"/>
                    <a:pt x="222" y="20"/>
                    <a:pt x="234" y="12"/>
                  </a:cubicBezTo>
                  <a:cubicBezTo>
                    <a:pt x="245" y="5"/>
                    <a:pt x="270" y="0"/>
                    <a:pt x="270" y="0"/>
                  </a:cubicBezTo>
                  <a:cubicBezTo>
                    <a:pt x="277" y="2"/>
                    <a:pt x="310" y="4"/>
                    <a:pt x="306" y="24"/>
                  </a:cubicBezTo>
                  <a:cubicBezTo>
                    <a:pt x="303" y="38"/>
                    <a:pt x="282" y="60"/>
                    <a:pt x="282" y="60"/>
                  </a:cubicBezTo>
                  <a:cubicBezTo>
                    <a:pt x="295" y="80"/>
                    <a:pt x="310" y="91"/>
                    <a:pt x="318" y="114"/>
                  </a:cubicBezTo>
                  <a:cubicBezTo>
                    <a:pt x="316" y="120"/>
                    <a:pt x="317" y="128"/>
                    <a:pt x="312" y="132"/>
                  </a:cubicBezTo>
                  <a:cubicBezTo>
                    <a:pt x="302" y="139"/>
                    <a:pt x="276" y="144"/>
                    <a:pt x="276" y="144"/>
                  </a:cubicBezTo>
                  <a:cubicBezTo>
                    <a:pt x="248" y="185"/>
                    <a:pt x="257" y="166"/>
                    <a:pt x="246" y="198"/>
                  </a:cubicBezTo>
                  <a:cubicBezTo>
                    <a:pt x="263" y="215"/>
                    <a:pt x="280" y="226"/>
                    <a:pt x="294" y="246"/>
                  </a:cubicBezTo>
                  <a:cubicBezTo>
                    <a:pt x="292" y="268"/>
                    <a:pt x="294" y="291"/>
                    <a:pt x="288" y="312"/>
                  </a:cubicBezTo>
                  <a:cubicBezTo>
                    <a:pt x="286" y="319"/>
                    <a:pt x="275" y="318"/>
                    <a:pt x="270" y="324"/>
                  </a:cubicBezTo>
                  <a:cubicBezTo>
                    <a:pt x="266" y="329"/>
                    <a:pt x="266" y="336"/>
                    <a:pt x="264" y="342"/>
                  </a:cubicBezTo>
                  <a:cubicBezTo>
                    <a:pt x="277" y="362"/>
                    <a:pt x="293" y="370"/>
                    <a:pt x="306" y="390"/>
                  </a:cubicBezTo>
                  <a:cubicBezTo>
                    <a:pt x="293" y="429"/>
                    <a:pt x="287" y="448"/>
                    <a:pt x="246" y="462"/>
                  </a:cubicBezTo>
                  <a:cubicBezTo>
                    <a:pt x="212" y="514"/>
                    <a:pt x="192" y="515"/>
                    <a:pt x="126" y="522"/>
                  </a:cubicBezTo>
                  <a:cubicBezTo>
                    <a:pt x="96" y="542"/>
                    <a:pt x="87" y="558"/>
                    <a:pt x="60" y="576"/>
                  </a:cubicBezTo>
                  <a:cubicBezTo>
                    <a:pt x="16" y="561"/>
                    <a:pt x="25" y="513"/>
                    <a:pt x="12" y="474"/>
                  </a:cubicBezTo>
                  <a:cubicBezTo>
                    <a:pt x="18" y="397"/>
                    <a:pt x="23" y="390"/>
                    <a:pt x="12" y="306"/>
                  </a:cubicBezTo>
                  <a:cubicBezTo>
                    <a:pt x="10" y="290"/>
                    <a:pt x="0" y="258"/>
                    <a:pt x="0" y="258"/>
                  </a:cubicBezTo>
                  <a:cubicBezTo>
                    <a:pt x="2" y="246"/>
                    <a:pt x="10" y="200"/>
                    <a:pt x="18" y="192"/>
                  </a:cubicBezTo>
                  <a:cubicBezTo>
                    <a:pt x="27" y="183"/>
                    <a:pt x="56" y="164"/>
                    <a:pt x="42" y="15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74" name="Freeform 18"/>
            <p:cNvSpPr/>
            <p:nvPr>
              <p:custDataLst>
                <p:tags r:id="rId113"/>
              </p:custDataLst>
            </p:nvPr>
          </p:nvSpPr>
          <p:spPr bwMode="auto">
            <a:xfrm>
              <a:off x="2841852" y="3674664"/>
              <a:ext cx="551169" cy="473405"/>
            </a:xfrm>
            <a:custGeom>
              <a:cxnLst>
                <a:cxn ang="0">
                  <a:pos x="450" y="99"/>
                </a:cxn>
                <a:cxn ang="0">
                  <a:pos x="396" y="135"/>
                </a:cxn>
                <a:cxn ang="0">
                  <a:pos x="216" y="93"/>
                </a:cxn>
                <a:cxn ang="0">
                  <a:pos x="234" y="45"/>
                </a:cxn>
                <a:cxn ang="0">
                  <a:pos x="174" y="9"/>
                </a:cxn>
                <a:cxn ang="0">
                  <a:pos x="138" y="57"/>
                </a:cxn>
                <a:cxn ang="0">
                  <a:pos x="114" y="159"/>
                </a:cxn>
                <a:cxn ang="0">
                  <a:pos x="48" y="165"/>
                </a:cxn>
                <a:cxn ang="0">
                  <a:pos x="0" y="207"/>
                </a:cxn>
                <a:cxn ang="0">
                  <a:pos x="66" y="291"/>
                </a:cxn>
                <a:cxn ang="0">
                  <a:pos x="132" y="363"/>
                </a:cxn>
                <a:cxn ang="0">
                  <a:pos x="168" y="375"/>
                </a:cxn>
                <a:cxn ang="0">
                  <a:pos x="186" y="381"/>
                </a:cxn>
                <a:cxn ang="0">
                  <a:pos x="324" y="357"/>
                </a:cxn>
                <a:cxn ang="0">
                  <a:pos x="372" y="321"/>
                </a:cxn>
                <a:cxn ang="0">
                  <a:pos x="408" y="243"/>
                </a:cxn>
                <a:cxn ang="0">
                  <a:pos x="450" y="99"/>
                </a:cxn>
              </a:cxnLst>
              <a:rect l="0" t="0" r="r" b="b"/>
              <a:pathLst>
                <a:path w="450" h="381">
                  <a:moveTo>
                    <a:pt x="450" y="99"/>
                  </a:moveTo>
                  <a:cubicBezTo>
                    <a:pt x="432" y="117"/>
                    <a:pt x="420" y="127"/>
                    <a:pt x="396" y="135"/>
                  </a:cubicBezTo>
                  <a:cubicBezTo>
                    <a:pt x="335" y="126"/>
                    <a:pt x="269" y="128"/>
                    <a:pt x="216" y="93"/>
                  </a:cubicBezTo>
                  <a:cubicBezTo>
                    <a:pt x="207" y="67"/>
                    <a:pt x="211" y="60"/>
                    <a:pt x="234" y="45"/>
                  </a:cubicBezTo>
                  <a:cubicBezTo>
                    <a:pt x="225" y="0"/>
                    <a:pt x="219" y="2"/>
                    <a:pt x="174" y="9"/>
                  </a:cubicBezTo>
                  <a:cubicBezTo>
                    <a:pt x="153" y="23"/>
                    <a:pt x="146" y="33"/>
                    <a:pt x="138" y="57"/>
                  </a:cubicBezTo>
                  <a:cubicBezTo>
                    <a:pt x="133" y="94"/>
                    <a:pt x="126" y="123"/>
                    <a:pt x="114" y="159"/>
                  </a:cubicBezTo>
                  <a:cubicBezTo>
                    <a:pt x="107" y="180"/>
                    <a:pt x="70" y="163"/>
                    <a:pt x="48" y="165"/>
                  </a:cubicBezTo>
                  <a:cubicBezTo>
                    <a:pt x="14" y="172"/>
                    <a:pt x="11" y="175"/>
                    <a:pt x="0" y="207"/>
                  </a:cubicBezTo>
                  <a:cubicBezTo>
                    <a:pt x="8" y="246"/>
                    <a:pt x="25" y="277"/>
                    <a:pt x="66" y="291"/>
                  </a:cubicBezTo>
                  <a:cubicBezTo>
                    <a:pt x="84" y="318"/>
                    <a:pt x="109" y="340"/>
                    <a:pt x="132" y="363"/>
                  </a:cubicBezTo>
                  <a:cubicBezTo>
                    <a:pt x="141" y="372"/>
                    <a:pt x="156" y="371"/>
                    <a:pt x="168" y="375"/>
                  </a:cubicBezTo>
                  <a:cubicBezTo>
                    <a:pt x="174" y="377"/>
                    <a:pt x="186" y="381"/>
                    <a:pt x="186" y="381"/>
                  </a:cubicBezTo>
                  <a:cubicBezTo>
                    <a:pt x="234" y="376"/>
                    <a:pt x="277" y="365"/>
                    <a:pt x="324" y="357"/>
                  </a:cubicBezTo>
                  <a:cubicBezTo>
                    <a:pt x="363" y="338"/>
                    <a:pt x="338" y="332"/>
                    <a:pt x="372" y="321"/>
                  </a:cubicBezTo>
                  <a:cubicBezTo>
                    <a:pt x="376" y="285"/>
                    <a:pt x="371" y="255"/>
                    <a:pt x="408" y="243"/>
                  </a:cubicBezTo>
                  <a:cubicBezTo>
                    <a:pt x="424" y="195"/>
                    <a:pt x="436" y="147"/>
                    <a:pt x="450" y="99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75" name="Freeform 19"/>
            <p:cNvSpPr/>
            <p:nvPr>
              <p:custDataLst>
                <p:tags r:id="rId114"/>
              </p:custDataLst>
            </p:nvPr>
          </p:nvSpPr>
          <p:spPr bwMode="auto">
            <a:xfrm>
              <a:off x="2930231" y="3655082"/>
              <a:ext cx="592948" cy="948590"/>
            </a:xfrm>
            <a:custGeom>
              <a:cxnLst>
                <a:cxn ang="0">
                  <a:pos x="222" y="306"/>
                </a:cxn>
                <a:cxn ang="0">
                  <a:pos x="168" y="246"/>
                </a:cxn>
                <a:cxn ang="0">
                  <a:pos x="204" y="156"/>
                </a:cxn>
                <a:cxn ang="0">
                  <a:pos x="282" y="156"/>
                </a:cxn>
                <a:cxn ang="0">
                  <a:pos x="360" y="42"/>
                </a:cxn>
                <a:cxn ang="0">
                  <a:pos x="408" y="12"/>
                </a:cxn>
                <a:cxn ang="0">
                  <a:pos x="444" y="0"/>
                </a:cxn>
                <a:cxn ang="0">
                  <a:pos x="444" y="84"/>
                </a:cxn>
                <a:cxn ang="0">
                  <a:pos x="420" y="120"/>
                </a:cxn>
                <a:cxn ang="0">
                  <a:pos x="426" y="150"/>
                </a:cxn>
                <a:cxn ang="0">
                  <a:pos x="438" y="186"/>
                </a:cxn>
                <a:cxn ang="0">
                  <a:pos x="432" y="210"/>
                </a:cxn>
                <a:cxn ang="0">
                  <a:pos x="420" y="246"/>
                </a:cxn>
                <a:cxn ang="0">
                  <a:pos x="444" y="318"/>
                </a:cxn>
                <a:cxn ang="0">
                  <a:pos x="438" y="342"/>
                </a:cxn>
                <a:cxn ang="0">
                  <a:pos x="426" y="378"/>
                </a:cxn>
                <a:cxn ang="0">
                  <a:pos x="444" y="450"/>
                </a:cxn>
                <a:cxn ang="0">
                  <a:pos x="486" y="564"/>
                </a:cxn>
                <a:cxn ang="0">
                  <a:pos x="480" y="582"/>
                </a:cxn>
                <a:cxn ang="0">
                  <a:pos x="462" y="594"/>
                </a:cxn>
                <a:cxn ang="0">
                  <a:pos x="420" y="666"/>
                </a:cxn>
                <a:cxn ang="0">
                  <a:pos x="348" y="762"/>
                </a:cxn>
                <a:cxn ang="0">
                  <a:pos x="216" y="720"/>
                </a:cxn>
                <a:cxn ang="0">
                  <a:pos x="210" y="702"/>
                </a:cxn>
                <a:cxn ang="0">
                  <a:pos x="126" y="678"/>
                </a:cxn>
                <a:cxn ang="0">
                  <a:pos x="102" y="666"/>
                </a:cxn>
                <a:cxn ang="0">
                  <a:pos x="66" y="654"/>
                </a:cxn>
                <a:cxn ang="0">
                  <a:pos x="126" y="474"/>
                </a:cxn>
                <a:cxn ang="0">
                  <a:pos x="210" y="372"/>
                </a:cxn>
                <a:cxn ang="0">
                  <a:pos x="222" y="306"/>
                </a:cxn>
              </a:cxnLst>
              <a:rect l="0" t="0" r="r" b="b"/>
              <a:pathLst>
                <a:path w="486" h="762">
                  <a:moveTo>
                    <a:pt x="222" y="306"/>
                  </a:moveTo>
                  <a:cubicBezTo>
                    <a:pt x="185" y="297"/>
                    <a:pt x="179" y="278"/>
                    <a:pt x="168" y="246"/>
                  </a:cubicBezTo>
                  <a:cubicBezTo>
                    <a:pt x="173" y="208"/>
                    <a:pt x="172" y="178"/>
                    <a:pt x="204" y="156"/>
                  </a:cubicBezTo>
                  <a:cubicBezTo>
                    <a:pt x="225" y="160"/>
                    <a:pt x="261" y="169"/>
                    <a:pt x="282" y="156"/>
                  </a:cubicBezTo>
                  <a:cubicBezTo>
                    <a:pt x="326" y="128"/>
                    <a:pt x="310" y="59"/>
                    <a:pt x="360" y="42"/>
                  </a:cubicBezTo>
                  <a:cubicBezTo>
                    <a:pt x="379" y="13"/>
                    <a:pt x="365" y="26"/>
                    <a:pt x="408" y="12"/>
                  </a:cubicBezTo>
                  <a:cubicBezTo>
                    <a:pt x="420" y="8"/>
                    <a:pt x="444" y="0"/>
                    <a:pt x="444" y="0"/>
                  </a:cubicBezTo>
                  <a:cubicBezTo>
                    <a:pt x="479" y="23"/>
                    <a:pt x="455" y="50"/>
                    <a:pt x="444" y="84"/>
                  </a:cubicBezTo>
                  <a:cubicBezTo>
                    <a:pt x="439" y="98"/>
                    <a:pt x="420" y="120"/>
                    <a:pt x="420" y="120"/>
                  </a:cubicBezTo>
                  <a:cubicBezTo>
                    <a:pt x="422" y="130"/>
                    <a:pt x="423" y="140"/>
                    <a:pt x="426" y="150"/>
                  </a:cubicBezTo>
                  <a:cubicBezTo>
                    <a:pt x="429" y="162"/>
                    <a:pt x="438" y="186"/>
                    <a:pt x="438" y="186"/>
                  </a:cubicBezTo>
                  <a:cubicBezTo>
                    <a:pt x="436" y="194"/>
                    <a:pt x="434" y="202"/>
                    <a:pt x="432" y="210"/>
                  </a:cubicBezTo>
                  <a:cubicBezTo>
                    <a:pt x="428" y="222"/>
                    <a:pt x="420" y="246"/>
                    <a:pt x="420" y="246"/>
                  </a:cubicBezTo>
                  <a:cubicBezTo>
                    <a:pt x="435" y="269"/>
                    <a:pt x="435" y="292"/>
                    <a:pt x="444" y="318"/>
                  </a:cubicBezTo>
                  <a:cubicBezTo>
                    <a:pt x="442" y="326"/>
                    <a:pt x="440" y="334"/>
                    <a:pt x="438" y="342"/>
                  </a:cubicBezTo>
                  <a:cubicBezTo>
                    <a:pt x="434" y="354"/>
                    <a:pt x="426" y="378"/>
                    <a:pt x="426" y="378"/>
                  </a:cubicBezTo>
                  <a:cubicBezTo>
                    <a:pt x="434" y="402"/>
                    <a:pt x="436" y="426"/>
                    <a:pt x="444" y="450"/>
                  </a:cubicBezTo>
                  <a:cubicBezTo>
                    <a:pt x="452" y="503"/>
                    <a:pt x="471" y="518"/>
                    <a:pt x="486" y="564"/>
                  </a:cubicBezTo>
                  <a:cubicBezTo>
                    <a:pt x="484" y="570"/>
                    <a:pt x="484" y="577"/>
                    <a:pt x="480" y="582"/>
                  </a:cubicBezTo>
                  <a:cubicBezTo>
                    <a:pt x="475" y="588"/>
                    <a:pt x="466" y="588"/>
                    <a:pt x="462" y="594"/>
                  </a:cubicBezTo>
                  <a:cubicBezTo>
                    <a:pt x="439" y="632"/>
                    <a:pt x="455" y="631"/>
                    <a:pt x="420" y="666"/>
                  </a:cubicBezTo>
                  <a:cubicBezTo>
                    <a:pt x="404" y="713"/>
                    <a:pt x="401" y="744"/>
                    <a:pt x="348" y="762"/>
                  </a:cubicBezTo>
                  <a:cubicBezTo>
                    <a:pt x="298" y="752"/>
                    <a:pt x="263" y="736"/>
                    <a:pt x="216" y="720"/>
                  </a:cubicBezTo>
                  <a:cubicBezTo>
                    <a:pt x="214" y="714"/>
                    <a:pt x="215" y="706"/>
                    <a:pt x="210" y="702"/>
                  </a:cubicBezTo>
                  <a:cubicBezTo>
                    <a:pt x="199" y="693"/>
                    <a:pt x="141" y="681"/>
                    <a:pt x="126" y="678"/>
                  </a:cubicBezTo>
                  <a:cubicBezTo>
                    <a:pt x="118" y="674"/>
                    <a:pt x="110" y="669"/>
                    <a:pt x="102" y="666"/>
                  </a:cubicBezTo>
                  <a:cubicBezTo>
                    <a:pt x="90" y="661"/>
                    <a:pt x="66" y="654"/>
                    <a:pt x="66" y="654"/>
                  </a:cubicBezTo>
                  <a:cubicBezTo>
                    <a:pt x="0" y="588"/>
                    <a:pt x="91" y="527"/>
                    <a:pt x="126" y="474"/>
                  </a:cubicBezTo>
                  <a:cubicBezTo>
                    <a:pt x="101" y="400"/>
                    <a:pt x="167" y="401"/>
                    <a:pt x="210" y="372"/>
                  </a:cubicBezTo>
                  <a:cubicBezTo>
                    <a:pt x="240" y="327"/>
                    <a:pt x="239" y="349"/>
                    <a:pt x="222" y="306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FFFFFF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76" name="Freeform 20"/>
            <p:cNvSpPr/>
            <p:nvPr>
              <p:custDataLst>
                <p:tags r:id="rId115"/>
              </p:custDataLst>
            </p:nvPr>
          </p:nvSpPr>
          <p:spPr bwMode="auto">
            <a:xfrm>
              <a:off x="1874489" y="3220832"/>
              <a:ext cx="1425325" cy="1263599"/>
            </a:xfrm>
            <a:custGeom>
              <a:cxnLst>
                <a:cxn ang="0">
                  <a:pos x="330" y="30"/>
                </a:cxn>
                <a:cxn ang="0">
                  <a:pos x="384" y="174"/>
                </a:cxn>
                <a:cxn ang="0">
                  <a:pos x="516" y="198"/>
                </a:cxn>
                <a:cxn ang="0">
                  <a:pos x="522" y="282"/>
                </a:cxn>
                <a:cxn ang="0">
                  <a:pos x="582" y="366"/>
                </a:cxn>
                <a:cxn ang="0">
                  <a:pos x="642" y="414"/>
                </a:cxn>
                <a:cxn ang="0">
                  <a:pos x="774" y="378"/>
                </a:cxn>
                <a:cxn ang="0">
                  <a:pos x="798" y="432"/>
                </a:cxn>
                <a:cxn ang="0">
                  <a:pos x="810" y="522"/>
                </a:cxn>
                <a:cxn ang="0">
                  <a:pos x="858" y="552"/>
                </a:cxn>
                <a:cxn ang="0">
                  <a:pos x="918" y="606"/>
                </a:cxn>
                <a:cxn ang="0">
                  <a:pos x="984" y="732"/>
                </a:cxn>
                <a:cxn ang="0">
                  <a:pos x="1002" y="708"/>
                </a:cxn>
                <a:cxn ang="0">
                  <a:pos x="1032" y="666"/>
                </a:cxn>
                <a:cxn ang="0">
                  <a:pos x="1092" y="612"/>
                </a:cxn>
                <a:cxn ang="0">
                  <a:pos x="1152" y="684"/>
                </a:cxn>
                <a:cxn ang="0">
                  <a:pos x="1032" y="750"/>
                </a:cxn>
                <a:cxn ang="0">
                  <a:pos x="972" y="912"/>
                </a:cxn>
                <a:cxn ang="0">
                  <a:pos x="924" y="978"/>
                </a:cxn>
                <a:cxn ang="0">
                  <a:pos x="852" y="966"/>
                </a:cxn>
                <a:cxn ang="0">
                  <a:pos x="828" y="900"/>
                </a:cxn>
                <a:cxn ang="0">
                  <a:pos x="762" y="882"/>
                </a:cxn>
                <a:cxn ang="0">
                  <a:pos x="732" y="822"/>
                </a:cxn>
                <a:cxn ang="0">
                  <a:pos x="678" y="840"/>
                </a:cxn>
                <a:cxn ang="0">
                  <a:pos x="624" y="924"/>
                </a:cxn>
                <a:cxn ang="0">
                  <a:pos x="522" y="738"/>
                </a:cxn>
                <a:cxn ang="0">
                  <a:pos x="420" y="558"/>
                </a:cxn>
                <a:cxn ang="0">
                  <a:pos x="312" y="504"/>
                </a:cxn>
                <a:cxn ang="0">
                  <a:pos x="186" y="444"/>
                </a:cxn>
                <a:cxn ang="0">
                  <a:pos x="18" y="306"/>
                </a:cxn>
                <a:cxn ang="0">
                  <a:pos x="108" y="96"/>
                </a:cxn>
                <a:cxn ang="0">
                  <a:pos x="228" y="0"/>
                </a:cxn>
              </a:cxnLst>
              <a:rect l="0" t="0" r="r" b="b"/>
              <a:pathLst>
                <a:path w="1168" h="1015">
                  <a:moveTo>
                    <a:pt x="228" y="0"/>
                  </a:moveTo>
                  <a:cubicBezTo>
                    <a:pt x="262" y="11"/>
                    <a:pt x="296" y="19"/>
                    <a:pt x="330" y="30"/>
                  </a:cubicBezTo>
                  <a:cubicBezTo>
                    <a:pt x="337" y="50"/>
                    <a:pt x="360" y="84"/>
                    <a:pt x="360" y="84"/>
                  </a:cubicBezTo>
                  <a:cubicBezTo>
                    <a:pt x="366" y="116"/>
                    <a:pt x="366" y="147"/>
                    <a:pt x="384" y="174"/>
                  </a:cubicBezTo>
                  <a:cubicBezTo>
                    <a:pt x="393" y="209"/>
                    <a:pt x="404" y="223"/>
                    <a:pt x="438" y="234"/>
                  </a:cubicBezTo>
                  <a:cubicBezTo>
                    <a:pt x="457" y="205"/>
                    <a:pt x="484" y="209"/>
                    <a:pt x="516" y="198"/>
                  </a:cubicBezTo>
                  <a:cubicBezTo>
                    <a:pt x="524" y="200"/>
                    <a:pt x="534" y="199"/>
                    <a:pt x="540" y="204"/>
                  </a:cubicBezTo>
                  <a:cubicBezTo>
                    <a:pt x="561" y="221"/>
                    <a:pt x="532" y="267"/>
                    <a:pt x="522" y="282"/>
                  </a:cubicBezTo>
                  <a:cubicBezTo>
                    <a:pt x="533" y="293"/>
                    <a:pt x="545" y="303"/>
                    <a:pt x="552" y="318"/>
                  </a:cubicBezTo>
                  <a:cubicBezTo>
                    <a:pt x="573" y="365"/>
                    <a:pt x="550" y="344"/>
                    <a:pt x="582" y="366"/>
                  </a:cubicBezTo>
                  <a:cubicBezTo>
                    <a:pt x="592" y="397"/>
                    <a:pt x="580" y="375"/>
                    <a:pt x="606" y="390"/>
                  </a:cubicBezTo>
                  <a:cubicBezTo>
                    <a:pt x="619" y="397"/>
                    <a:pt x="642" y="414"/>
                    <a:pt x="642" y="414"/>
                  </a:cubicBezTo>
                  <a:cubicBezTo>
                    <a:pt x="672" y="407"/>
                    <a:pt x="692" y="387"/>
                    <a:pt x="720" y="378"/>
                  </a:cubicBezTo>
                  <a:cubicBezTo>
                    <a:pt x="746" y="387"/>
                    <a:pt x="738" y="387"/>
                    <a:pt x="774" y="378"/>
                  </a:cubicBezTo>
                  <a:cubicBezTo>
                    <a:pt x="786" y="375"/>
                    <a:pt x="810" y="366"/>
                    <a:pt x="810" y="366"/>
                  </a:cubicBezTo>
                  <a:cubicBezTo>
                    <a:pt x="846" y="402"/>
                    <a:pt x="838" y="406"/>
                    <a:pt x="798" y="432"/>
                  </a:cubicBezTo>
                  <a:cubicBezTo>
                    <a:pt x="787" y="448"/>
                    <a:pt x="774" y="486"/>
                    <a:pt x="774" y="486"/>
                  </a:cubicBezTo>
                  <a:cubicBezTo>
                    <a:pt x="786" y="498"/>
                    <a:pt x="801" y="508"/>
                    <a:pt x="810" y="522"/>
                  </a:cubicBezTo>
                  <a:cubicBezTo>
                    <a:pt x="814" y="528"/>
                    <a:pt x="816" y="536"/>
                    <a:pt x="822" y="540"/>
                  </a:cubicBezTo>
                  <a:cubicBezTo>
                    <a:pt x="833" y="547"/>
                    <a:pt x="846" y="548"/>
                    <a:pt x="858" y="552"/>
                  </a:cubicBezTo>
                  <a:cubicBezTo>
                    <a:pt x="864" y="554"/>
                    <a:pt x="876" y="558"/>
                    <a:pt x="876" y="558"/>
                  </a:cubicBezTo>
                  <a:cubicBezTo>
                    <a:pt x="884" y="582"/>
                    <a:pt x="897" y="592"/>
                    <a:pt x="918" y="606"/>
                  </a:cubicBezTo>
                  <a:cubicBezTo>
                    <a:pt x="929" y="639"/>
                    <a:pt x="900" y="682"/>
                    <a:pt x="942" y="696"/>
                  </a:cubicBezTo>
                  <a:cubicBezTo>
                    <a:pt x="950" y="720"/>
                    <a:pt x="960" y="724"/>
                    <a:pt x="984" y="732"/>
                  </a:cubicBezTo>
                  <a:cubicBezTo>
                    <a:pt x="992" y="730"/>
                    <a:pt x="1003" y="733"/>
                    <a:pt x="1008" y="726"/>
                  </a:cubicBezTo>
                  <a:cubicBezTo>
                    <a:pt x="1012" y="721"/>
                    <a:pt x="998" y="712"/>
                    <a:pt x="1002" y="708"/>
                  </a:cubicBezTo>
                  <a:cubicBezTo>
                    <a:pt x="1011" y="699"/>
                    <a:pt x="1038" y="696"/>
                    <a:pt x="1038" y="696"/>
                  </a:cubicBezTo>
                  <a:cubicBezTo>
                    <a:pt x="1066" y="654"/>
                    <a:pt x="1044" y="700"/>
                    <a:pt x="1032" y="666"/>
                  </a:cubicBezTo>
                  <a:cubicBezTo>
                    <a:pt x="1023" y="641"/>
                    <a:pt x="1026" y="614"/>
                    <a:pt x="1020" y="588"/>
                  </a:cubicBezTo>
                  <a:cubicBezTo>
                    <a:pt x="1065" y="558"/>
                    <a:pt x="1055" y="601"/>
                    <a:pt x="1092" y="612"/>
                  </a:cubicBezTo>
                  <a:cubicBezTo>
                    <a:pt x="1111" y="618"/>
                    <a:pt x="1152" y="624"/>
                    <a:pt x="1152" y="624"/>
                  </a:cubicBezTo>
                  <a:cubicBezTo>
                    <a:pt x="1168" y="648"/>
                    <a:pt x="1161" y="658"/>
                    <a:pt x="1152" y="684"/>
                  </a:cubicBezTo>
                  <a:cubicBezTo>
                    <a:pt x="1164" y="731"/>
                    <a:pt x="1164" y="730"/>
                    <a:pt x="1116" y="738"/>
                  </a:cubicBezTo>
                  <a:cubicBezTo>
                    <a:pt x="1101" y="782"/>
                    <a:pt x="1067" y="762"/>
                    <a:pt x="1032" y="750"/>
                  </a:cubicBezTo>
                  <a:cubicBezTo>
                    <a:pt x="994" y="763"/>
                    <a:pt x="1003" y="778"/>
                    <a:pt x="1008" y="816"/>
                  </a:cubicBezTo>
                  <a:cubicBezTo>
                    <a:pt x="1001" y="865"/>
                    <a:pt x="999" y="871"/>
                    <a:pt x="972" y="912"/>
                  </a:cubicBezTo>
                  <a:cubicBezTo>
                    <a:pt x="965" y="923"/>
                    <a:pt x="971" y="941"/>
                    <a:pt x="960" y="948"/>
                  </a:cubicBezTo>
                  <a:cubicBezTo>
                    <a:pt x="935" y="965"/>
                    <a:pt x="947" y="955"/>
                    <a:pt x="924" y="978"/>
                  </a:cubicBezTo>
                  <a:cubicBezTo>
                    <a:pt x="912" y="1015"/>
                    <a:pt x="892" y="993"/>
                    <a:pt x="864" y="984"/>
                  </a:cubicBezTo>
                  <a:cubicBezTo>
                    <a:pt x="860" y="978"/>
                    <a:pt x="857" y="971"/>
                    <a:pt x="852" y="966"/>
                  </a:cubicBezTo>
                  <a:cubicBezTo>
                    <a:pt x="847" y="961"/>
                    <a:pt x="836" y="961"/>
                    <a:pt x="834" y="954"/>
                  </a:cubicBezTo>
                  <a:cubicBezTo>
                    <a:pt x="828" y="937"/>
                    <a:pt x="837" y="916"/>
                    <a:pt x="828" y="900"/>
                  </a:cubicBezTo>
                  <a:cubicBezTo>
                    <a:pt x="823" y="891"/>
                    <a:pt x="808" y="897"/>
                    <a:pt x="798" y="894"/>
                  </a:cubicBezTo>
                  <a:cubicBezTo>
                    <a:pt x="786" y="891"/>
                    <a:pt x="774" y="886"/>
                    <a:pt x="762" y="882"/>
                  </a:cubicBezTo>
                  <a:cubicBezTo>
                    <a:pt x="756" y="880"/>
                    <a:pt x="744" y="876"/>
                    <a:pt x="744" y="876"/>
                  </a:cubicBezTo>
                  <a:cubicBezTo>
                    <a:pt x="738" y="859"/>
                    <a:pt x="748" y="831"/>
                    <a:pt x="732" y="822"/>
                  </a:cubicBezTo>
                  <a:cubicBezTo>
                    <a:pt x="721" y="816"/>
                    <a:pt x="708" y="830"/>
                    <a:pt x="696" y="834"/>
                  </a:cubicBezTo>
                  <a:cubicBezTo>
                    <a:pt x="690" y="836"/>
                    <a:pt x="678" y="840"/>
                    <a:pt x="678" y="840"/>
                  </a:cubicBezTo>
                  <a:cubicBezTo>
                    <a:pt x="670" y="864"/>
                    <a:pt x="678" y="876"/>
                    <a:pt x="684" y="900"/>
                  </a:cubicBezTo>
                  <a:cubicBezTo>
                    <a:pt x="674" y="939"/>
                    <a:pt x="662" y="930"/>
                    <a:pt x="624" y="924"/>
                  </a:cubicBezTo>
                  <a:cubicBezTo>
                    <a:pt x="593" y="903"/>
                    <a:pt x="590" y="872"/>
                    <a:pt x="564" y="846"/>
                  </a:cubicBezTo>
                  <a:cubicBezTo>
                    <a:pt x="553" y="812"/>
                    <a:pt x="541" y="767"/>
                    <a:pt x="522" y="738"/>
                  </a:cubicBezTo>
                  <a:cubicBezTo>
                    <a:pt x="515" y="678"/>
                    <a:pt x="502" y="611"/>
                    <a:pt x="444" y="582"/>
                  </a:cubicBezTo>
                  <a:cubicBezTo>
                    <a:pt x="428" y="534"/>
                    <a:pt x="452" y="590"/>
                    <a:pt x="420" y="558"/>
                  </a:cubicBezTo>
                  <a:cubicBezTo>
                    <a:pt x="416" y="554"/>
                    <a:pt x="418" y="544"/>
                    <a:pt x="414" y="540"/>
                  </a:cubicBezTo>
                  <a:cubicBezTo>
                    <a:pt x="390" y="516"/>
                    <a:pt x="343" y="515"/>
                    <a:pt x="312" y="504"/>
                  </a:cubicBezTo>
                  <a:cubicBezTo>
                    <a:pt x="292" y="497"/>
                    <a:pt x="252" y="480"/>
                    <a:pt x="252" y="480"/>
                  </a:cubicBezTo>
                  <a:cubicBezTo>
                    <a:pt x="241" y="447"/>
                    <a:pt x="214" y="458"/>
                    <a:pt x="186" y="444"/>
                  </a:cubicBezTo>
                  <a:cubicBezTo>
                    <a:pt x="142" y="422"/>
                    <a:pt x="100" y="402"/>
                    <a:pt x="54" y="384"/>
                  </a:cubicBezTo>
                  <a:cubicBezTo>
                    <a:pt x="38" y="360"/>
                    <a:pt x="31" y="332"/>
                    <a:pt x="18" y="306"/>
                  </a:cubicBezTo>
                  <a:cubicBezTo>
                    <a:pt x="11" y="266"/>
                    <a:pt x="0" y="166"/>
                    <a:pt x="48" y="150"/>
                  </a:cubicBezTo>
                  <a:cubicBezTo>
                    <a:pt x="59" y="134"/>
                    <a:pt x="91" y="105"/>
                    <a:pt x="108" y="96"/>
                  </a:cubicBezTo>
                  <a:cubicBezTo>
                    <a:pt x="119" y="90"/>
                    <a:pt x="144" y="84"/>
                    <a:pt x="144" y="84"/>
                  </a:cubicBezTo>
                  <a:cubicBezTo>
                    <a:pt x="173" y="55"/>
                    <a:pt x="192" y="18"/>
                    <a:pt x="228" y="0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FFFFFF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77" name="Freeform 21"/>
            <p:cNvSpPr/>
            <p:nvPr>
              <p:custDataLst>
                <p:tags r:id="rId116"/>
              </p:custDataLst>
            </p:nvPr>
          </p:nvSpPr>
          <p:spPr bwMode="auto">
            <a:xfrm>
              <a:off x="3229110" y="4345612"/>
              <a:ext cx="814702" cy="532135"/>
            </a:xfrm>
            <a:custGeom>
              <a:cxnLst>
                <a:cxn ang="0">
                  <a:pos x="99" y="207"/>
                </a:cxn>
                <a:cxn ang="0">
                  <a:pos x="129" y="165"/>
                </a:cxn>
                <a:cxn ang="0">
                  <a:pos x="141" y="99"/>
                </a:cxn>
                <a:cxn ang="0">
                  <a:pos x="159" y="51"/>
                </a:cxn>
                <a:cxn ang="0">
                  <a:pos x="243" y="33"/>
                </a:cxn>
                <a:cxn ang="0">
                  <a:pos x="309" y="81"/>
                </a:cxn>
                <a:cxn ang="0">
                  <a:pos x="345" y="93"/>
                </a:cxn>
                <a:cxn ang="0">
                  <a:pos x="477" y="93"/>
                </a:cxn>
                <a:cxn ang="0">
                  <a:pos x="495" y="135"/>
                </a:cxn>
                <a:cxn ang="0">
                  <a:pos x="537" y="147"/>
                </a:cxn>
                <a:cxn ang="0">
                  <a:pos x="555" y="159"/>
                </a:cxn>
                <a:cxn ang="0">
                  <a:pos x="567" y="177"/>
                </a:cxn>
                <a:cxn ang="0">
                  <a:pos x="603" y="201"/>
                </a:cxn>
                <a:cxn ang="0">
                  <a:pos x="645" y="249"/>
                </a:cxn>
                <a:cxn ang="0">
                  <a:pos x="669" y="303"/>
                </a:cxn>
                <a:cxn ang="0">
                  <a:pos x="657" y="345"/>
                </a:cxn>
                <a:cxn ang="0">
                  <a:pos x="621" y="357"/>
                </a:cxn>
                <a:cxn ang="0">
                  <a:pos x="537" y="405"/>
                </a:cxn>
                <a:cxn ang="0">
                  <a:pos x="495" y="411"/>
                </a:cxn>
                <a:cxn ang="0">
                  <a:pos x="459" y="423"/>
                </a:cxn>
                <a:cxn ang="0">
                  <a:pos x="303" y="393"/>
                </a:cxn>
                <a:cxn ang="0">
                  <a:pos x="75" y="387"/>
                </a:cxn>
                <a:cxn ang="0">
                  <a:pos x="33" y="339"/>
                </a:cxn>
                <a:cxn ang="0">
                  <a:pos x="9" y="303"/>
                </a:cxn>
                <a:cxn ang="0">
                  <a:pos x="63" y="219"/>
                </a:cxn>
                <a:cxn ang="0">
                  <a:pos x="99" y="207"/>
                </a:cxn>
              </a:cxnLst>
              <a:rect l="0" t="0" r="r" b="b"/>
              <a:pathLst>
                <a:path w="669" h="426">
                  <a:moveTo>
                    <a:pt x="99" y="207"/>
                  </a:moveTo>
                  <a:cubicBezTo>
                    <a:pt x="136" y="201"/>
                    <a:pt x="152" y="199"/>
                    <a:pt x="129" y="165"/>
                  </a:cubicBezTo>
                  <a:cubicBezTo>
                    <a:pt x="147" y="138"/>
                    <a:pt x="148" y="132"/>
                    <a:pt x="141" y="99"/>
                  </a:cubicBezTo>
                  <a:cubicBezTo>
                    <a:pt x="169" y="80"/>
                    <a:pt x="215" y="89"/>
                    <a:pt x="159" y="51"/>
                  </a:cubicBezTo>
                  <a:cubicBezTo>
                    <a:pt x="125" y="0"/>
                    <a:pt x="222" y="31"/>
                    <a:pt x="243" y="33"/>
                  </a:cubicBezTo>
                  <a:cubicBezTo>
                    <a:pt x="282" y="46"/>
                    <a:pt x="280" y="68"/>
                    <a:pt x="309" y="81"/>
                  </a:cubicBezTo>
                  <a:cubicBezTo>
                    <a:pt x="321" y="86"/>
                    <a:pt x="345" y="93"/>
                    <a:pt x="345" y="93"/>
                  </a:cubicBezTo>
                  <a:cubicBezTo>
                    <a:pt x="392" y="85"/>
                    <a:pt x="423" y="77"/>
                    <a:pt x="477" y="93"/>
                  </a:cubicBezTo>
                  <a:cubicBezTo>
                    <a:pt x="492" y="97"/>
                    <a:pt x="483" y="125"/>
                    <a:pt x="495" y="135"/>
                  </a:cubicBezTo>
                  <a:cubicBezTo>
                    <a:pt x="499" y="138"/>
                    <a:pt x="535" y="147"/>
                    <a:pt x="537" y="147"/>
                  </a:cubicBezTo>
                  <a:cubicBezTo>
                    <a:pt x="543" y="151"/>
                    <a:pt x="550" y="154"/>
                    <a:pt x="555" y="159"/>
                  </a:cubicBezTo>
                  <a:cubicBezTo>
                    <a:pt x="560" y="164"/>
                    <a:pt x="562" y="172"/>
                    <a:pt x="567" y="177"/>
                  </a:cubicBezTo>
                  <a:cubicBezTo>
                    <a:pt x="578" y="186"/>
                    <a:pt x="603" y="201"/>
                    <a:pt x="603" y="201"/>
                  </a:cubicBezTo>
                  <a:cubicBezTo>
                    <a:pt x="631" y="243"/>
                    <a:pt x="615" y="229"/>
                    <a:pt x="645" y="249"/>
                  </a:cubicBezTo>
                  <a:cubicBezTo>
                    <a:pt x="652" y="269"/>
                    <a:pt x="662" y="283"/>
                    <a:pt x="669" y="303"/>
                  </a:cubicBezTo>
                  <a:cubicBezTo>
                    <a:pt x="665" y="317"/>
                    <a:pt x="669" y="337"/>
                    <a:pt x="657" y="345"/>
                  </a:cubicBezTo>
                  <a:cubicBezTo>
                    <a:pt x="647" y="352"/>
                    <a:pt x="633" y="353"/>
                    <a:pt x="621" y="357"/>
                  </a:cubicBezTo>
                  <a:cubicBezTo>
                    <a:pt x="592" y="367"/>
                    <a:pt x="566" y="396"/>
                    <a:pt x="537" y="405"/>
                  </a:cubicBezTo>
                  <a:cubicBezTo>
                    <a:pt x="523" y="409"/>
                    <a:pt x="509" y="409"/>
                    <a:pt x="495" y="411"/>
                  </a:cubicBezTo>
                  <a:cubicBezTo>
                    <a:pt x="483" y="415"/>
                    <a:pt x="471" y="426"/>
                    <a:pt x="459" y="423"/>
                  </a:cubicBezTo>
                  <a:cubicBezTo>
                    <a:pt x="406" y="410"/>
                    <a:pt x="357" y="400"/>
                    <a:pt x="303" y="393"/>
                  </a:cubicBezTo>
                  <a:cubicBezTo>
                    <a:pt x="225" y="399"/>
                    <a:pt x="152" y="395"/>
                    <a:pt x="75" y="387"/>
                  </a:cubicBezTo>
                  <a:cubicBezTo>
                    <a:pt x="45" y="367"/>
                    <a:pt x="61" y="381"/>
                    <a:pt x="33" y="339"/>
                  </a:cubicBezTo>
                  <a:cubicBezTo>
                    <a:pt x="25" y="327"/>
                    <a:pt x="9" y="303"/>
                    <a:pt x="9" y="303"/>
                  </a:cubicBezTo>
                  <a:cubicBezTo>
                    <a:pt x="17" y="230"/>
                    <a:pt x="0" y="259"/>
                    <a:pt x="63" y="219"/>
                  </a:cubicBezTo>
                  <a:cubicBezTo>
                    <a:pt x="65" y="217"/>
                    <a:pt x="122" y="207"/>
                    <a:pt x="99" y="207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FFFFFF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83" name="Freeform 22"/>
            <p:cNvSpPr/>
            <p:nvPr>
              <p:custDataLst>
                <p:tags r:id="rId117"/>
              </p:custDataLst>
            </p:nvPr>
          </p:nvSpPr>
          <p:spPr bwMode="auto">
            <a:xfrm>
              <a:off x="4013286" y="4856397"/>
              <a:ext cx="491712" cy="564170"/>
            </a:xfrm>
            <a:custGeom>
              <a:cxnLst>
                <a:cxn ang="0">
                  <a:pos x="205" y="0"/>
                </a:cxn>
                <a:cxn ang="0">
                  <a:pos x="241" y="12"/>
                </a:cxn>
                <a:cxn ang="0">
                  <a:pos x="259" y="18"/>
                </a:cxn>
                <a:cxn ang="0">
                  <a:pos x="289" y="84"/>
                </a:cxn>
                <a:cxn ang="0">
                  <a:pos x="361" y="84"/>
                </a:cxn>
                <a:cxn ang="0">
                  <a:pos x="403" y="96"/>
                </a:cxn>
                <a:cxn ang="0">
                  <a:pos x="391" y="150"/>
                </a:cxn>
                <a:cxn ang="0">
                  <a:pos x="337" y="156"/>
                </a:cxn>
                <a:cxn ang="0">
                  <a:pos x="349" y="210"/>
                </a:cxn>
                <a:cxn ang="0">
                  <a:pos x="331" y="264"/>
                </a:cxn>
                <a:cxn ang="0">
                  <a:pos x="313" y="306"/>
                </a:cxn>
                <a:cxn ang="0">
                  <a:pos x="277" y="336"/>
                </a:cxn>
                <a:cxn ang="0">
                  <a:pos x="271" y="354"/>
                </a:cxn>
                <a:cxn ang="0">
                  <a:pos x="241" y="360"/>
                </a:cxn>
                <a:cxn ang="0">
                  <a:pos x="217" y="420"/>
                </a:cxn>
                <a:cxn ang="0">
                  <a:pos x="199" y="426"/>
                </a:cxn>
                <a:cxn ang="0">
                  <a:pos x="181" y="438"/>
                </a:cxn>
                <a:cxn ang="0">
                  <a:pos x="145" y="450"/>
                </a:cxn>
                <a:cxn ang="0">
                  <a:pos x="85" y="384"/>
                </a:cxn>
                <a:cxn ang="0">
                  <a:pos x="31" y="354"/>
                </a:cxn>
                <a:cxn ang="0">
                  <a:pos x="49" y="210"/>
                </a:cxn>
                <a:cxn ang="0">
                  <a:pos x="91" y="120"/>
                </a:cxn>
                <a:cxn ang="0">
                  <a:pos x="103" y="84"/>
                </a:cxn>
                <a:cxn ang="0">
                  <a:pos x="157" y="48"/>
                </a:cxn>
                <a:cxn ang="0">
                  <a:pos x="175" y="36"/>
                </a:cxn>
                <a:cxn ang="0">
                  <a:pos x="205" y="0"/>
                </a:cxn>
              </a:cxnLst>
              <a:rect l="0" t="0" r="r" b="b"/>
              <a:pathLst>
                <a:path w="402" h="450">
                  <a:moveTo>
                    <a:pt x="205" y="0"/>
                  </a:moveTo>
                  <a:cubicBezTo>
                    <a:pt x="217" y="4"/>
                    <a:pt x="229" y="8"/>
                    <a:pt x="241" y="12"/>
                  </a:cubicBezTo>
                  <a:cubicBezTo>
                    <a:pt x="247" y="14"/>
                    <a:pt x="259" y="18"/>
                    <a:pt x="259" y="18"/>
                  </a:cubicBezTo>
                  <a:cubicBezTo>
                    <a:pt x="249" y="49"/>
                    <a:pt x="263" y="67"/>
                    <a:pt x="289" y="84"/>
                  </a:cubicBezTo>
                  <a:cubicBezTo>
                    <a:pt x="329" y="57"/>
                    <a:pt x="323" y="68"/>
                    <a:pt x="361" y="84"/>
                  </a:cubicBezTo>
                  <a:cubicBezTo>
                    <a:pt x="374" y="90"/>
                    <a:pt x="389" y="91"/>
                    <a:pt x="403" y="96"/>
                  </a:cubicBezTo>
                  <a:cubicBezTo>
                    <a:pt x="389" y="117"/>
                    <a:pt x="383" y="125"/>
                    <a:pt x="391" y="150"/>
                  </a:cubicBezTo>
                  <a:cubicBezTo>
                    <a:pt x="369" y="157"/>
                    <a:pt x="359" y="149"/>
                    <a:pt x="337" y="156"/>
                  </a:cubicBezTo>
                  <a:cubicBezTo>
                    <a:pt x="351" y="177"/>
                    <a:pt x="357" y="185"/>
                    <a:pt x="349" y="210"/>
                  </a:cubicBezTo>
                  <a:cubicBezTo>
                    <a:pt x="355" y="234"/>
                    <a:pt x="376" y="279"/>
                    <a:pt x="331" y="264"/>
                  </a:cubicBezTo>
                  <a:cubicBezTo>
                    <a:pt x="319" y="301"/>
                    <a:pt x="348" y="294"/>
                    <a:pt x="313" y="306"/>
                  </a:cubicBezTo>
                  <a:cubicBezTo>
                    <a:pt x="302" y="317"/>
                    <a:pt x="287" y="324"/>
                    <a:pt x="277" y="336"/>
                  </a:cubicBezTo>
                  <a:cubicBezTo>
                    <a:pt x="273" y="341"/>
                    <a:pt x="276" y="350"/>
                    <a:pt x="271" y="354"/>
                  </a:cubicBezTo>
                  <a:cubicBezTo>
                    <a:pt x="263" y="360"/>
                    <a:pt x="251" y="358"/>
                    <a:pt x="241" y="360"/>
                  </a:cubicBezTo>
                  <a:cubicBezTo>
                    <a:pt x="239" y="370"/>
                    <a:pt x="224" y="413"/>
                    <a:pt x="217" y="420"/>
                  </a:cubicBezTo>
                  <a:cubicBezTo>
                    <a:pt x="213" y="424"/>
                    <a:pt x="205" y="423"/>
                    <a:pt x="199" y="426"/>
                  </a:cubicBezTo>
                  <a:cubicBezTo>
                    <a:pt x="193" y="429"/>
                    <a:pt x="188" y="435"/>
                    <a:pt x="181" y="438"/>
                  </a:cubicBezTo>
                  <a:cubicBezTo>
                    <a:pt x="169" y="443"/>
                    <a:pt x="145" y="450"/>
                    <a:pt x="145" y="450"/>
                  </a:cubicBezTo>
                  <a:cubicBezTo>
                    <a:pt x="134" y="433"/>
                    <a:pt x="101" y="397"/>
                    <a:pt x="85" y="384"/>
                  </a:cubicBezTo>
                  <a:cubicBezTo>
                    <a:pt x="69" y="370"/>
                    <a:pt x="49" y="366"/>
                    <a:pt x="31" y="354"/>
                  </a:cubicBezTo>
                  <a:cubicBezTo>
                    <a:pt x="0" y="308"/>
                    <a:pt x="0" y="243"/>
                    <a:pt x="49" y="210"/>
                  </a:cubicBezTo>
                  <a:cubicBezTo>
                    <a:pt x="70" y="178"/>
                    <a:pt x="79" y="157"/>
                    <a:pt x="91" y="120"/>
                  </a:cubicBezTo>
                  <a:cubicBezTo>
                    <a:pt x="95" y="108"/>
                    <a:pt x="92" y="91"/>
                    <a:pt x="103" y="84"/>
                  </a:cubicBezTo>
                  <a:cubicBezTo>
                    <a:pt x="112" y="78"/>
                    <a:pt x="143" y="57"/>
                    <a:pt x="157" y="48"/>
                  </a:cubicBezTo>
                  <a:cubicBezTo>
                    <a:pt x="163" y="44"/>
                    <a:pt x="175" y="36"/>
                    <a:pt x="175" y="36"/>
                  </a:cubicBezTo>
                  <a:cubicBezTo>
                    <a:pt x="182" y="15"/>
                    <a:pt x="190" y="15"/>
                    <a:pt x="205" y="0"/>
                  </a:cubicBezTo>
                  <a:close/>
                </a:path>
              </a:pathLst>
            </a:custGeom>
            <a:solidFill>
              <a:schemeClr val="tx2">
                <a:lumMod val="75000"/>
                <a:lumOff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84" name="Freeform 23"/>
            <p:cNvSpPr/>
            <p:nvPr>
              <p:custDataLst>
                <p:tags r:id="rId118"/>
              </p:custDataLst>
            </p:nvPr>
          </p:nvSpPr>
          <p:spPr bwMode="auto">
            <a:xfrm>
              <a:off x="3778678" y="4669521"/>
              <a:ext cx="523851" cy="720785"/>
            </a:xfrm>
            <a:custGeom>
              <a:cxnLst>
                <a:cxn ang="0">
                  <a:pos x="1" y="168"/>
                </a:cxn>
                <a:cxn ang="0">
                  <a:pos x="49" y="132"/>
                </a:cxn>
                <a:cxn ang="0">
                  <a:pos x="115" y="96"/>
                </a:cxn>
                <a:cxn ang="0">
                  <a:pos x="211" y="54"/>
                </a:cxn>
                <a:cxn ang="0">
                  <a:pos x="223" y="36"/>
                </a:cxn>
                <a:cxn ang="0">
                  <a:pos x="259" y="24"/>
                </a:cxn>
                <a:cxn ang="0">
                  <a:pos x="271" y="48"/>
                </a:cxn>
                <a:cxn ang="0">
                  <a:pos x="289" y="60"/>
                </a:cxn>
                <a:cxn ang="0">
                  <a:pos x="391" y="78"/>
                </a:cxn>
                <a:cxn ang="0">
                  <a:pos x="409" y="132"/>
                </a:cxn>
                <a:cxn ang="0">
                  <a:pos x="421" y="168"/>
                </a:cxn>
                <a:cxn ang="0">
                  <a:pos x="337" y="222"/>
                </a:cxn>
                <a:cxn ang="0">
                  <a:pos x="295" y="294"/>
                </a:cxn>
                <a:cxn ang="0">
                  <a:pos x="241" y="420"/>
                </a:cxn>
                <a:cxn ang="0">
                  <a:pos x="217" y="546"/>
                </a:cxn>
                <a:cxn ang="0">
                  <a:pos x="181" y="564"/>
                </a:cxn>
                <a:cxn ang="0">
                  <a:pos x="145" y="576"/>
                </a:cxn>
                <a:cxn ang="0">
                  <a:pos x="103" y="552"/>
                </a:cxn>
                <a:cxn ang="0">
                  <a:pos x="79" y="516"/>
                </a:cxn>
                <a:cxn ang="0">
                  <a:pos x="55" y="504"/>
                </a:cxn>
                <a:cxn ang="0">
                  <a:pos x="13" y="462"/>
                </a:cxn>
                <a:cxn ang="0">
                  <a:pos x="19" y="408"/>
                </a:cxn>
                <a:cxn ang="0">
                  <a:pos x="43" y="372"/>
                </a:cxn>
                <a:cxn ang="0">
                  <a:pos x="25" y="276"/>
                </a:cxn>
                <a:cxn ang="0">
                  <a:pos x="13" y="240"/>
                </a:cxn>
                <a:cxn ang="0">
                  <a:pos x="7" y="222"/>
                </a:cxn>
                <a:cxn ang="0">
                  <a:pos x="13" y="192"/>
                </a:cxn>
                <a:cxn ang="0">
                  <a:pos x="1" y="168"/>
                </a:cxn>
              </a:cxnLst>
              <a:rect l="0" t="0" r="r" b="b"/>
              <a:pathLst>
                <a:path w="428" h="576">
                  <a:moveTo>
                    <a:pt x="1" y="168"/>
                  </a:moveTo>
                  <a:cubicBezTo>
                    <a:pt x="40" y="158"/>
                    <a:pt x="18" y="153"/>
                    <a:pt x="49" y="132"/>
                  </a:cubicBezTo>
                  <a:cubicBezTo>
                    <a:pt x="69" y="103"/>
                    <a:pt x="79" y="102"/>
                    <a:pt x="115" y="96"/>
                  </a:cubicBezTo>
                  <a:cubicBezTo>
                    <a:pt x="148" y="74"/>
                    <a:pt x="173" y="63"/>
                    <a:pt x="211" y="54"/>
                  </a:cubicBezTo>
                  <a:cubicBezTo>
                    <a:pt x="215" y="48"/>
                    <a:pt x="217" y="40"/>
                    <a:pt x="223" y="36"/>
                  </a:cubicBezTo>
                  <a:cubicBezTo>
                    <a:pt x="234" y="29"/>
                    <a:pt x="259" y="24"/>
                    <a:pt x="259" y="24"/>
                  </a:cubicBezTo>
                  <a:cubicBezTo>
                    <a:pt x="303" y="39"/>
                    <a:pt x="259" y="17"/>
                    <a:pt x="271" y="48"/>
                  </a:cubicBezTo>
                  <a:cubicBezTo>
                    <a:pt x="274" y="55"/>
                    <a:pt x="283" y="56"/>
                    <a:pt x="289" y="60"/>
                  </a:cubicBezTo>
                  <a:cubicBezTo>
                    <a:pt x="329" y="0"/>
                    <a:pt x="350" y="51"/>
                    <a:pt x="391" y="78"/>
                  </a:cubicBezTo>
                  <a:cubicBezTo>
                    <a:pt x="382" y="106"/>
                    <a:pt x="389" y="112"/>
                    <a:pt x="409" y="132"/>
                  </a:cubicBezTo>
                  <a:cubicBezTo>
                    <a:pt x="413" y="144"/>
                    <a:pt x="428" y="157"/>
                    <a:pt x="421" y="168"/>
                  </a:cubicBezTo>
                  <a:cubicBezTo>
                    <a:pt x="387" y="219"/>
                    <a:pt x="393" y="203"/>
                    <a:pt x="337" y="222"/>
                  </a:cubicBezTo>
                  <a:cubicBezTo>
                    <a:pt x="320" y="248"/>
                    <a:pt x="321" y="276"/>
                    <a:pt x="295" y="294"/>
                  </a:cubicBezTo>
                  <a:cubicBezTo>
                    <a:pt x="280" y="339"/>
                    <a:pt x="283" y="392"/>
                    <a:pt x="241" y="420"/>
                  </a:cubicBezTo>
                  <a:cubicBezTo>
                    <a:pt x="245" y="453"/>
                    <a:pt x="250" y="520"/>
                    <a:pt x="217" y="546"/>
                  </a:cubicBezTo>
                  <a:cubicBezTo>
                    <a:pt x="207" y="554"/>
                    <a:pt x="193" y="559"/>
                    <a:pt x="181" y="564"/>
                  </a:cubicBezTo>
                  <a:cubicBezTo>
                    <a:pt x="169" y="569"/>
                    <a:pt x="145" y="576"/>
                    <a:pt x="145" y="576"/>
                  </a:cubicBezTo>
                  <a:cubicBezTo>
                    <a:pt x="119" y="570"/>
                    <a:pt x="120" y="574"/>
                    <a:pt x="103" y="552"/>
                  </a:cubicBezTo>
                  <a:cubicBezTo>
                    <a:pt x="94" y="541"/>
                    <a:pt x="92" y="522"/>
                    <a:pt x="79" y="516"/>
                  </a:cubicBezTo>
                  <a:cubicBezTo>
                    <a:pt x="71" y="512"/>
                    <a:pt x="62" y="510"/>
                    <a:pt x="55" y="504"/>
                  </a:cubicBezTo>
                  <a:cubicBezTo>
                    <a:pt x="40" y="491"/>
                    <a:pt x="13" y="462"/>
                    <a:pt x="13" y="462"/>
                  </a:cubicBezTo>
                  <a:cubicBezTo>
                    <a:pt x="5" y="439"/>
                    <a:pt x="0" y="436"/>
                    <a:pt x="19" y="408"/>
                  </a:cubicBezTo>
                  <a:cubicBezTo>
                    <a:pt x="27" y="396"/>
                    <a:pt x="43" y="372"/>
                    <a:pt x="43" y="372"/>
                  </a:cubicBezTo>
                  <a:cubicBezTo>
                    <a:pt x="36" y="299"/>
                    <a:pt x="43" y="331"/>
                    <a:pt x="25" y="276"/>
                  </a:cubicBezTo>
                  <a:cubicBezTo>
                    <a:pt x="21" y="264"/>
                    <a:pt x="17" y="252"/>
                    <a:pt x="13" y="240"/>
                  </a:cubicBezTo>
                  <a:cubicBezTo>
                    <a:pt x="11" y="234"/>
                    <a:pt x="7" y="222"/>
                    <a:pt x="7" y="222"/>
                  </a:cubicBezTo>
                  <a:cubicBezTo>
                    <a:pt x="9" y="212"/>
                    <a:pt x="9" y="202"/>
                    <a:pt x="13" y="192"/>
                  </a:cubicBezTo>
                  <a:cubicBezTo>
                    <a:pt x="23" y="165"/>
                    <a:pt x="40" y="178"/>
                    <a:pt x="1" y="168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FFFFFF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85" name="Freeform 24"/>
            <p:cNvSpPr/>
            <p:nvPr>
              <p:custDataLst>
                <p:tags r:id="rId119"/>
              </p:custDataLst>
            </p:nvPr>
          </p:nvSpPr>
          <p:spPr bwMode="auto">
            <a:xfrm>
              <a:off x="3312669" y="4738936"/>
              <a:ext cx="576879" cy="651377"/>
            </a:xfrm>
            <a:custGeom>
              <a:cxnLst>
                <a:cxn ang="0">
                  <a:pos x="18" y="90"/>
                </a:cxn>
                <a:cxn ang="0">
                  <a:pos x="48" y="60"/>
                </a:cxn>
                <a:cxn ang="0">
                  <a:pos x="48" y="60"/>
                </a:cxn>
                <a:cxn ang="0">
                  <a:pos x="102" y="30"/>
                </a:cxn>
                <a:cxn ang="0">
                  <a:pos x="162" y="0"/>
                </a:cxn>
                <a:cxn ang="0">
                  <a:pos x="294" y="30"/>
                </a:cxn>
                <a:cxn ang="0">
                  <a:pos x="336" y="18"/>
                </a:cxn>
                <a:cxn ang="0">
                  <a:pos x="372" y="30"/>
                </a:cxn>
                <a:cxn ang="0">
                  <a:pos x="396" y="24"/>
                </a:cxn>
                <a:cxn ang="0">
                  <a:pos x="444" y="84"/>
                </a:cxn>
                <a:cxn ang="0">
                  <a:pos x="462" y="120"/>
                </a:cxn>
                <a:cxn ang="0">
                  <a:pos x="438" y="174"/>
                </a:cxn>
                <a:cxn ang="0">
                  <a:pos x="414" y="210"/>
                </a:cxn>
                <a:cxn ang="0">
                  <a:pos x="444" y="258"/>
                </a:cxn>
                <a:cxn ang="0">
                  <a:pos x="462" y="324"/>
                </a:cxn>
                <a:cxn ang="0">
                  <a:pos x="474" y="360"/>
                </a:cxn>
                <a:cxn ang="0">
                  <a:pos x="444" y="426"/>
                </a:cxn>
                <a:cxn ang="0">
                  <a:pos x="408" y="480"/>
                </a:cxn>
                <a:cxn ang="0">
                  <a:pos x="390" y="486"/>
                </a:cxn>
                <a:cxn ang="0">
                  <a:pos x="288" y="522"/>
                </a:cxn>
                <a:cxn ang="0">
                  <a:pos x="216" y="510"/>
                </a:cxn>
                <a:cxn ang="0">
                  <a:pos x="144" y="438"/>
                </a:cxn>
                <a:cxn ang="0">
                  <a:pos x="60" y="396"/>
                </a:cxn>
                <a:cxn ang="0">
                  <a:pos x="48" y="378"/>
                </a:cxn>
                <a:cxn ang="0">
                  <a:pos x="42" y="360"/>
                </a:cxn>
                <a:cxn ang="0">
                  <a:pos x="18" y="324"/>
                </a:cxn>
                <a:cxn ang="0">
                  <a:pos x="12" y="300"/>
                </a:cxn>
                <a:cxn ang="0">
                  <a:pos x="0" y="264"/>
                </a:cxn>
                <a:cxn ang="0">
                  <a:pos x="18" y="90"/>
                </a:cxn>
              </a:cxnLst>
              <a:rect l="0" t="0" r="r" b="b"/>
              <a:pathLst>
                <a:path w="472" h="522">
                  <a:moveTo>
                    <a:pt x="18" y="90"/>
                  </a:moveTo>
                  <a:lnTo>
                    <a:pt x="48" y="60"/>
                  </a:lnTo>
                  <a:cubicBezTo>
                    <a:pt x="48" y="60"/>
                    <a:pt x="48" y="60"/>
                    <a:pt x="48" y="60"/>
                  </a:cubicBezTo>
                  <a:cubicBezTo>
                    <a:pt x="68" y="53"/>
                    <a:pt x="102" y="30"/>
                    <a:pt x="102" y="30"/>
                  </a:cubicBezTo>
                  <a:cubicBezTo>
                    <a:pt x="146" y="45"/>
                    <a:pt x="132" y="20"/>
                    <a:pt x="162" y="0"/>
                  </a:cubicBezTo>
                  <a:cubicBezTo>
                    <a:pt x="214" y="4"/>
                    <a:pt x="252" y="2"/>
                    <a:pt x="294" y="30"/>
                  </a:cubicBezTo>
                  <a:cubicBezTo>
                    <a:pt x="308" y="26"/>
                    <a:pt x="322" y="16"/>
                    <a:pt x="336" y="18"/>
                  </a:cubicBezTo>
                  <a:cubicBezTo>
                    <a:pt x="349" y="19"/>
                    <a:pt x="372" y="30"/>
                    <a:pt x="372" y="30"/>
                  </a:cubicBezTo>
                  <a:cubicBezTo>
                    <a:pt x="380" y="28"/>
                    <a:pt x="389" y="20"/>
                    <a:pt x="396" y="24"/>
                  </a:cubicBezTo>
                  <a:cubicBezTo>
                    <a:pt x="438" y="50"/>
                    <a:pt x="401" y="70"/>
                    <a:pt x="444" y="84"/>
                  </a:cubicBezTo>
                  <a:cubicBezTo>
                    <a:pt x="448" y="97"/>
                    <a:pt x="460" y="107"/>
                    <a:pt x="462" y="120"/>
                  </a:cubicBezTo>
                  <a:cubicBezTo>
                    <a:pt x="464" y="132"/>
                    <a:pt x="444" y="164"/>
                    <a:pt x="438" y="174"/>
                  </a:cubicBezTo>
                  <a:cubicBezTo>
                    <a:pt x="431" y="187"/>
                    <a:pt x="414" y="210"/>
                    <a:pt x="414" y="210"/>
                  </a:cubicBezTo>
                  <a:cubicBezTo>
                    <a:pt x="422" y="233"/>
                    <a:pt x="436" y="235"/>
                    <a:pt x="444" y="258"/>
                  </a:cubicBezTo>
                  <a:cubicBezTo>
                    <a:pt x="457" y="362"/>
                    <a:pt x="438" y="271"/>
                    <a:pt x="462" y="324"/>
                  </a:cubicBezTo>
                  <a:cubicBezTo>
                    <a:pt x="467" y="336"/>
                    <a:pt x="474" y="360"/>
                    <a:pt x="474" y="360"/>
                  </a:cubicBezTo>
                  <a:cubicBezTo>
                    <a:pt x="447" y="387"/>
                    <a:pt x="459" y="393"/>
                    <a:pt x="444" y="426"/>
                  </a:cubicBezTo>
                  <a:cubicBezTo>
                    <a:pt x="444" y="426"/>
                    <a:pt x="414" y="471"/>
                    <a:pt x="408" y="480"/>
                  </a:cubicBezTo>
                  <a:cubicBezTo>
                    <a:pt x="404" y="485"/>
                    <a:pt x="396" y="483"/>
                    <a:pt x="390" y="486"/>
                  </a:cubicBezTo>
                  <a:cubicBezTo>
                    <a:pt x="356" y="503"/>
                    <a:pt x="324" y="510"/>
                    <a:pt x="288" y="522"/>
                  </a:cubicBezTo>
                  <a:cubicBezTo>
                    <a:pt x="283" y="521"/>
                    <a:pt x="229" y="517"/>
                    <a:pt x="216" y="510"/>
                  </a:cubicBezTo>
                  <a:cubicBezTo>
                    <a:pt x="175" y="489"/>
                    <a:pt x="172" y="471"/>
                    <a:pt x="144" y="438"/>
                  </a:cubicBezTo>
                  <a:cubicBezTo>
                    <a:pt x="127" y="418"/>
                    <a:pt x="85" y="402"/>
                    <a:pt x="60" y="396"/>
                  </a:cubicBezTo>
                  <a:cubicBezTo>
                    <a:pt x="56" y="390"/>
                    <a:pt x="51" y="384"/>
                    <a:pt x="48" y="378"/>
                  </a:cubicBezTo>
                  <a:cubicBezTo>
                    <a:pt x="45" y="372"/>
                    <a:pt x="45" y="366"/>
                    <a:pt x="42" y="360"/>
                  </a:cubicBezTo>
                  <a:cubicBezTo>
                    <a:pt x="35" y="347"/>
                    <a:pt x="18" y="324"/>
                    <a:pt x="18" y="324"/>
                  </a:cubicBezTo>
                  <a:cubicBezTo>
                    <a:pt x="16" y="316"/>
                    <a:pt x="14" y="308"/>
                    <a:pt x="12" y="300"/>
                  </a:cubicBezTo>
                  <a:cubicBezTo>
                    <a:pt x="8" y="288"/>
                    <a:pt x="0" y="264"/>
                    <a:pt x="0" y="264"/>
                  </a:cubicBezTo>
                  <a:cubicBezTo>
                    <a:pt x="6" y="207"/>
                    <a:pt x="0" y="144"/>
                    <a:pt x="18" y="90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FFFFFF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87" name="Freeform 25"/>
            <p:cNvSpPr/>
            <p:nvPr>
              <p:custDataLst>
                <p:tags r:id="rId120"/>
              </p:custDataLst>
            </p:nvPr>
          </p:nvSpPr>
          <p:spPr bwMode="auto">
            <a:xfrm>
              <a:off x="3420333" y="5244370"/>
              <a:ext cx="763280" cy="631800"/>
            </a:xfrm>
            <a:custGeom>
              <a:cxnLst>
                <a:cxn ang="0">
                  <a:pos x="150" y="129"/>
                </a:cxn>
                <a:cxn ang="0">
                  <a:pos x="174" y="105"/>
                </a:cxn>
                <a:cxn ang="0">
                  <a:pos x="198" y="81"/>
                </a:cxn>
                <a:cxn ang="0">
                  <a:pos x="228" y="39"/>
                </a:cxn>
                <a:cxn ang="0">
                  <a:pos x="270" y="51"/>
                </a:cxn>
                <a:cxn ang="0">
                  <a:pos x="276" y="33"/>
                </a:cxn>
                <a:cxn ang="0">
                  <a:pos x="294" y="21"/>
                </a:cxn>
                <a:cxn ang="0">
                  <a:pos x="300" y="3"/>
                </a:cxn>
                <a:cxn ang="0">
                  <a:pos x="324" y="9"/>
                </a:cxn>
                <a:cxn ang="0">
                  <a:pos x="414" y="21"/>
                </a:cxn>
                <a:cxn ang="0">
                  <a:pos x="408" y="45"/>
                </a:cxn>
                <a:cxn ang="0">
                  <a:pos x="414" y="63"/>
                </a:cxn>
                <a:cxn ang="0">
                  <a:pos x="402" y="81"/>
                </a:cxn>
                <a:cxn ang="0">
                  <a:pos x="426" y="75"/>
                </a:cxn>
                <a:cxn ang="0">
                  <a:pos x="462" y="63"/>
                </a:cxn>
                <a:cxn ang="0">
                  <a:pos x="534" y="39"/>
                </a:cxn>
                <a:cxn ang="0">
                  <a:pos x="606" y="57"/>
                </a:cxn>
                <a:cxn ang="0">
                  <a:pos x="624" y="123"/>
                </a:cxn>
                <a:cxn ang="0">
                  <a:pos x="618" y="159"/>
                </a:cxn>
                <a:cxn ang="0">
                  <a:pos x="606" y="177"/>
                </a:cxn>
                <a:cxn ang="0">
                  <a:pos x="600" y="207"/>
                </a:cxn>
                <a:cxn ang="0">
                  <a:pos x="564" y="219"/>
                </a:cxn>
                <a:cxn ang="0">
                  <a:pos x="546" y="231"/>
                </a:cxn>
                <a:cxn ang="0">
                  <a:pos x="456" y="249"/>
                </a:cxn>
                <a:cxn ang="0">
                  <a:pos x="396" y="303"/>
                </a:cxn>
                <a:cxn ang="0">
                  <a:pos x="342" y="279"/>
                </a:cxn>
                <a:cxn ang="0">
                  <a:pos x="264" y="351"/>
                </a:cxn>
                <a:cxn ang="0">
                  <a:pos x="204" y="357"/>
                </a:cxn>
                <a:cxn ang="0">
                  <a:pos x="84" y="393"/>
                </a:cxn>
                <a:cxn ang="0">
                  <a:pos x="66" y="429"/>
                </a:cxn>
                <a:cxn ang="0">
                  <a:pos x="78" y="465"/>
                </a:cxn>
                <a:cxn ang="0">
                  <a:pos x="18" y="477"/>
                </a:cxn>
                <a:cxn ang="0">
                  <a:pos x="12" y="447"/>
                </a:cxn>
                <a:cxn ang="0">
                  <a:pos x="0" y="411"/>
                </a:cxn>
                <a:cxn ang="0">
                  <a:pos x="36" y="363"/>
                </a:cxn>
                <a:cxn ang="0">
                  <a:pos x="72" y="309"/>
                </a:cxn>
                <a:cxn ang="0">
                  <a:pos x="126" y="165"/>
                </a:cxn>
                <a:cxn ang="0">
                  <a:pos x="150" y="129"/>
                </a:cxn>
              </a:cxnLst>
              <a:rect l="0" t="0" r="r" b="b"/>
              <a:pathLst>
                <a:path w="624" h="508">
                  <a:moveTo>
                    <a:pt x="150" y="129"/>
                  </a:moveTo>
                  <a:cubicBezTo>
                    <a:pt x="166" y="81"/>
                    <a:pt x="142" y="137"/>
                    <a:pt x="174" y="105"/>
                  </a:cubicBezTo>
                  <a:cubicBezTo>
                    <a:pt x="206" y="73"/>
                    <a:pt x="150" y="97"/>
                    <a:pt x="198" y="81"/>
                  </a:cubicBezTo>
                  <a:cubicBezTo>
                    <a:pt x="212" y="39"/>
                    <a:pt x="198" y="49"/>
                    <a:pt x="228" y="39"/>
                  </a:cubicBezTo>
                  <a:cubicBezTo>
                    <a:pt x="233" y="41"/>
                    <a:pt x="267" y="52"/>
                    <a:pt x="270" y="51"/>
                  </a:cubicBezTo>
                  <a:cubicBezTo>
                    <a:pt x="276" y="49"/>
                    <a:pt x="272" y="38"/>
                    <a:pt x="276" y="33"/>
                  </a:cubicBezTo>
                  <a:cubicBezTo>
                    <a:pt x="281" y="27"/>
                    <a:pt x="288" y="25"/>
                    <a:pt x="294" y="21"/>
                  </a:cubicBezTo>
                  <a:cubicBezTo>
                    <a:pt x="296" y="15"/>
                    <a:pt x="294" y="5"/>
                    <a:pt x="300" y="3"/>
                  </a:cubicBezTo>
                  <a:cubicBezTo>
                    <a:pt x="308" y="0"/>
                    <a:pt x="316" y="8"/>
                    <a:pt x="324" y="9"/>
                  </a:cubicBezTo>
                  <a:cubicBezTo>
                    <a:pt x="447" y="27"/>
                    <a:pt x="338" y="6"/>
                    <a:pt x="414" y="21"/>
                  </a:cubicBezTo>
                  <a:cubicBezTo>
                    <a:pt x="412" y="29"/>
                    <a:pt x="408" y="37"/>
                    <a:pt x="408" y="45"/>
                  </a:cubicBezTo>
                  <a:cubicBezTo>
                    <a:pt x="408" y="51"/>
                    <a:pt x="415" y="57"/>
                    <a:pt x="414" y="63"/>
                  </a:cubicBezTo>
                  <a:cubicBezTo>
                    <a:pt x="413" y="70"/>
                    <a:pt x="397" y="76"/>
                    <a:pt x="402" y="81"/>
                  </a:cubicBezTo>
                  <a:cubicBezTo>
                    <a:pt x="408" y="87"/>
                    <a:pt x="418" y="77"/>
                    <a:pt x="426" y="75"/>
                  </a:cubicBezTo>
                  <a:cubicBezTo>
                    <a:pt x="438" y="71"/>
                    <a:pt x="462" y="63"/>
                    <a:pt x="462" y="63"/>
                  </a:cubicBezTo>
                  <a:cubicBezTo>
                    <a:pt x="529" y="73"/>
                    <a:pt x="489" y="69"/>
                    <a:pt x="534" y="39"/>
                  </a:cubicBezTo>
                  <a:cubicBezTo>
                    <a:pt x="569" y="51"/>
                    <a:pt x="567" y="31"/>
                    <a:pt x="606" y="57"/>
                  </a:cubicBezTo>
                  <a:cubicBezTo>
                    <a:pt x="621" y="103"/>
                    <a:pt x="616" y="81"/>
                    <a:pt x="624" y="123"/>
                  </a:cubicBezTo>
                  <a:cubicBezTo>
                    <a:pt x="622" y="135"/>
                    <a:pt x="622" y="147"/>
                    <a:pt x="618" y="159"/>
                  </a:cubicBezTo>
                  <a:cubicBezTo>
                    <a:pt x="616" y="166"/>
                    <a:pt x="609" y="170"/>
                    <a:pt x="606" y="177"/>
                  </a:cubicBezTo>
                  <a:cubicBezTo>
                    <a:pt x="602" y="187"/>
                    <a:pt x="607" y="200"/>
                    <a:pt x="600" y="207"/>
                  </a:cubicBezTo>
                  <a:cubicBezTo>
                    <a:pt x="591" y="216"/>
                    <a:pt x="575" y="212"/>
                    <a:pt x="564" y="219"/>
                  </a:cubicBezTo>
                  <a:cubicBezTo>
                    <a:pt x="558" y="223"/>
                    <a:pt x="552" y="228"/>
                    <a:pt x="546" y="231"/>
                  </a:cubicBezTo>
                  <a:cubicBezTo>
                    <a:pt x="519" y="245"/>
                    <a:pt x="456" y="249"/>
                    <a:pt x="456" y="249"/>
                  </a:cubicBezTo>
                  <a:cubicBezTo>
                    <a:pt x="427" y="293"/>
                    <a:pt x="434" y="278"/>
                    <a:pt x="396" y="303"/>
                  </a:cubicBezTo>
                  <a:cubicBezTo>
                    <a:pt x="376" y="296"/>
                    <a:pt x="362" y="286"/>
                    <a:pt x="342" y="279"/>
                  </a:cubicBezTo>
                  <a:cubicBezTo>
                    <a:pt x="300" y="293"/>
                    <a:pt x="302" y="342"/>
                    <a:pt x="264" y="351"/>
                  </a:cubicBezTo>
                  <a:cubicBezTo>
                    <a:pt x="244" y="356"/>
                    <a:pt x="224" y="355"/>
                    <a:pt x="204" y="357"/>
                  </a:cubicBezTo>
                  <a:cubicBezTo>
                    <a:pt x="167" y="382"/>
                    <a:pt x="125" y="379"/>
                    <a:pt x="84" y="393"/>
                  </a:cubicBezTo>
                  <a:cubicBezTo>
                    <a:pt x="80" y="406"/>
                    <a:pt x="66" y="416"/>
                    <a:pt x="66" y="429"/>
                  </a:cubicBezTo>
                  <a:cubicBezTo>
                    <a:pt x="66" y="442"/>
                    <a:pt x="78" y="465"/>
                    <a:pt x="78" y="465"/>
                  </a:cubicBezTo>
                  <a:cubicBezTo>
                    <a:pt x="69" y="492"/>
                    <a:pt x="70" y="508"/>
                    <a:pt x="18" y="477"/>
                  </a:cubicBezTo>
                  <a:cubicBezTo>
                    <a:pt x="9" y="472"/>
                    <a:pt x="15" y="457"/>
                    <a:pt x="12" y="447"/>
                  </a:cubicBezTo>
                  <a:cubicBezTo>
                    <a:pt x="9" y="435"/>
                    <a:pt x="0" y="411"/>
                    <a:pt x="0" y="411"/>
                  </a:cubicBezTo>
                  <a:cubicBezTo>
                    <a:pt x="8" y="387"/>
                    <a:pt x="15" y="377"/>
                    <a:pt x="36" y="363"/>
                  </a:cubicBezTo>
                  <a:cubicBezTo>
                    <a:pt x="44" y="340"/>
                    <a:pt x="59" y="329"/>
                    <a:pt x="72" y="309"/>
                  </a:cubicBezTo>
                  <a:cubicBezTo>
                    <a:pt x="85" y="258"/>
                    <a:pt x="97" y="209"/>
                    <a:pt x="126" y="165"/>
                  </a:cubicBezTo>
                  <a:cubicBezTo>
                    <a:pt x="131" y="158"/>
                    <a:pt x="144" y="129"/>
                    <a:pt x="150" y="129"/>
                  </a:cubicBezTo>
                  <a:close/>
                </a:path>
              </a:pathLst>
            </a:custGeom>
            <a:solidFill>
              <a:schemeClr val="tx2">
                <a:lumMod val="75000"/>
                <a:lumOff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88" name="Freeform 26"/>
            <p:cNvSpPr/>
            <p:nvPr>
              <p:custDataLst>
                <p:tags r:id="rId121"/>
              </p:custDataLst>
            </p:nvPr>
          </p:nvSpPr>
          <p:spPr bwMode="auto">
            <a:xfrm>
              <a:off x="2790426" y="4772746"/>
              <a:ext cx="623479" cy="626461"/>
            </a:xfrm>
            <a:custGeom>
              <a:cxnLst>
                <a:cxn ang="0">
                  <a:pos x="361" y="10"/>
                </a:cxn>
                <a:cxn ang="0">
                  <a:pos x="397" y="34"/>
                </a:cxn>
                <a:cxn ang="0">
                  <a:pos x="421" y="64"/>
                </a:cxn>
                <a:cxn ang="0">
                  <a:pos x="487" y="148"/>
                </a:cxn>
                <a:cxn ang="0">
                  <a:pos x="463" y="238"/>
                </a:cxn>
                <a:cxn ang="0">
                  <a:pos x="469" y="256"/>
                </a:cxn>
                <a:cxn ang="0">
                  <a:pos x="487" y="280"/>
                </a:cxn>
                <a:cxn ang="0">
                  <a:pos x="511" y="376"/>
                </a:cxn>
                <a:cxn ang="0">
                  <a:pos x="289" y="460"/>
                </a:cxn>
                <a:cxn ang="0">
                  <a:pos x="211" y="472"/>
                </a:cxn>
                <a:cxn ang="0">
                  <a:pos x="73" y="502"/>
                </a:cxn>
                <a:cxn ang="0">
                  <a:pos x="31" y="496"/>
                </a:cxn>
                <a:cxn ang="0">
                  <a:pos x="13" y="412"/>
                </a:cxn>
                <a:cxn ang="0">
                  <a:pos x="13" y="220"/>
                </a:cxn>
                <a:cxn ang="0">
                  <a:pos x="61" y="196"/>
                </a:cxn>
                <a:cxn ang="0">
                  <a:pos x="139" y="148"/>
                </a:cxn>
                <a:cxn ang="0">
                  <a:pos x="169" y="94"/>
                </a:cxn>
                <a:cxn ang="0">
                  <a:pos x="241" y="46"/>
                </a:cxn>
                <a:cxn ang="0">
                  <a:pos x="277" y="16"/>
                </a:cxn>
                <a:cxn ang="0">
                  <a:pos x="361" y="10"/>
                </a:cxn>
              </a:cxnLst>
              <a:rect l="0" t="0" r="r" b="b"/>
              <a:pathLst>
                <a:path w="511" h="502">
                  <a:moveTo>
                    <a:pt x="361" y="10"/>
                  </a:moveTo>
                  <a:cubicBezTo>
                    <a:pt x="373" y="18"/>
                    <a:pt x="392" y="20"/>
                    <a:pt x="397" y="34"/>
                  </a:cubicBezTo>
                  <a:cubicBezTo>
                    <a:pt x="405" y="59"/>
                    <a:pt x="398" y="48"/>
                    <a:pt x="421" y="64"/>
                  </a:cubicBezTo>
                  <a:cubicBezTo>
                    <a:pt x="442" y="96"/>
                    <a:pt x="474" y="109"/>
                    <a:pt x="487" y="148"/>
                  </a:cubicBezTo>
                  <a:cubicBezTo>
                    <a:pt x="482" y="190"/>
                    <a:pt x="484" y="206"/>
                    <a:pt x="463" y="238"/>
                  </a:cubicBezTo>
                  <a:cubicBezTo>
                    <a:pt x="465" y="244"/>
                    <a:pt x="464" y="252"/>
                    <a:pt x="469" y="256"/>
                  </a:cubicBezTo>
                  <a:cubicBezTo>
                    <a:pt x="495" y="277"/>
                    <a:pt x="499" y="244"/>
                    <a:pt x="487" y="280"/>
                  </a:cubicBezTo>
                  <a:cubicBezTo>
                    <a:pt x="495" y="312"/>
                    <a:pt x="501" y="345"/>
                    <a:pt x="511" y="376"/>
                  </a:cubicBezTo>
                  <a:cubicBezTo>
                    <a:pt x="487" y="448"/>
                    <a:pt x="348" y="449"/>
                    <a:pt x="289" y="460"/>
                  </a:cubicBezTo>
                  <a:cubicBezTo>
                    <a:pt x="229" y="471"/>
                    <a:pt x="292" y="462"/>
                    <a:pt x="211" y="472"/>
                  </a:cubicBezTo>
                  <a:cubicBezTo>
                    <a:pt x="164" y="488"/>
                    <a:pt x="122" y="492"/>
                    <a:pt x="73" y="502"/>
                  </a:cubicBezTo>
                  <a:cubicBezTo>
                    <a:pt x="59" y="500"/>
                    <a:pt x="42" y="504"/>
                    <a:pt x="31" y="496"/>
                  </a:cubicBezTo>
                  <a:cubicBezTo>
                    <a:pt x="29" y="495"/>
                    <a:pt x="13" y="414"/>
                    <a:pt x="13" y="412"/>
                  </a:cubicBezTo>
                  <a:cubicBezTo>
                    <a:pt x="11" y="380"/>
                    <a:pt x="0" y="264"/>
                    <a:pt x="13" y="220"/>
                  </a:cubicBezTo>
                  <a:cubicBezTo>
                    <a:pt x="18" y="203"/>
                    <a:pt x="45" y="205"/>
                    <a:pt x="61" y="196"/>
                  </a:cubicBezTo>
                  <a:cubicBezTo>
                    <a:pt x="88" y="181"/>
                    <a:pt x="111" y="162"/>
                    <a:pt x="139" y="148"/>
                  </a:cubicBezTo>
                  <a:cubicBezTo>
                    <a:pt x="150" y="131"/>
                    <a:pt x="158" y="111"/>
                    <a:pt x="169" y="94"/>
                  </a:cubicBezTo>
                  <a:cubicBezTo>
                    <a:pt x="186" y="68"/>
                    <a:pt x="215" y="59"/>
                    <a:pt x="241" y="46"/>
                  </a:cubicBezTo>
                  <a:cubicBezTo>
                    <a:pt x="280" y="26"/>
                    <a:pt x="237" y="43"/>
                    <a:pt x="277" y="16"/>
                  </a:cubicBezTo>
                  <a:cubicBezTo>
                    <a:pt x="301" y="0"/>
                    <a:pt x="335" y="3"/>
                    <a:pt x="361" y="10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89" name="Freeform 27"/>
            <p:cNvSpPr/>
            <p:nvPr>
              <p:custDataLst>
                <p:tags r:id="rId122"/>
              </p:custDataLst>
            </p:nvPr>
          </p:nvSpPr>
          <p:spPr bwMode="auto">
            <a:xfrm>
              <a:off x="2800072" y="5166063"/>
              <a:ext cx="862908" cy="560611"/>
            </a:xfrm>
            <a:custGeom>
              <a:cxnLst>
                <a:cxn ang="0">
                  <a:pos x="23" y="167"/>
                </a:cxn>
                <a:cxn ang="0">
                  <a:pos x="83" y="161"/>
                </a:cxn>
                <a:cxn ang="0">
                  <a:pos x="137" y="137"/>
                </a:cxn>
                <a:cxn ang="0">
                  <a:pos x="275" y="107"/>
                </a:cxn>
                <a:cxn ang="0">
                  <a:pos x="335" y="89"/>
                </a:cxn>
                <a:cxn ang="0">
                  <a:pos x="395" y="83"/>
                </a:cxn>
                <a:cxn ang="0">
                  <a:pos x="431" y="77"/>
                </a:cxn>
                <a:cxn ang="0">
                  <a:pos x="467" y="59"/>
                </a:cxn>
                <a:cxn ang="0">
                  <a:pos x="497" y="29"/>
                </a:cxn>
                <a:cxn ang="0">
                  <a:pos x="533" y="11"/>
                </a:cxn>
                <a:cxn ang="0">
                  <a:pos x="581" y="5"/>
                </a:cxn>
                <a:cxn ang="0">
                  <a:pos x="653" y="53"/>
                </a:cxn>
                <a:cxn ang="0">
                  <a:pos x="641" y="89"/>
                </a:cxn>
                <a:cxn ang="0">
                  <a:pos x="635" y="107"/>
                </a:cxn>
                <a:cxn ang="0">
                  <a:pos x="665" y="149"/>
                </a:cxn>
                <a:cxn ang="0">
                  <a:pos x="695" y="155"/>
                </a:cxn>
                <a:cxn ang="0">
                  <a:pos x="707" y="197"/>
                </a:cxn>
                <a:cxn ang="0">
                  <a:pos x="659" y="269"/>
                </a:cxn>
                <a:cxn ang="0">
                  <a:pos x="623" y="347"/>
                </a:cxn>
                <a:cxn ang="0">
                  <a:pos x="557" y="407"/>
                </a:cxn>
                <a:cxn ang="0">
                  <a:pos x="503" y="443"/>
                </a:cxn>
                <a:cxn ang="0">
                  <a:pos x="383" y="437"/>
                </a:cxn>
                <a:cxn ang="0">
                  <a:pos x="257" y="413"/>
                </a:cxn>
                <a:cxn ang="0">
                  <a:pos x="263" y="341"/>
                </a:cxn>
                <a:cxn ang="0">
                  <a:pos x="215" y="317"/>
                </a:cxn>
                <a:cxn ang="0">
                  <a:pos x="179" y="305"/>
                </a:cxn>
                <a:cxn ang="0">
                  <a:pos x="143" y="281"/>
                </a:cxn>
                <a:cxn ang="0">
                  <a:pos x="101" y="245"/>
                </a:cxn>
                <a:cxn ang="0">
                  <a:pos x="29" y="215"/>
                </a:cxn>
                <a:cxn ang="0">
                  <a:pos x="23" y="167"/>
                </a:cxn>
              </a:cxnLst>
              <a:rect l="0" t="0" r="r" b="b"/>
              <a:pathLst>
                <a:path w="708" h="450">
                  <a:moveTo>
                    <a:pt x="23" y="167"/>
                  </a:moveTo>
                  <a:cubicBezTo>
                    <a:pt x="58" y="144"/>
                    <a:pt x="23" y="161"/>
                    <a:pt x="83" y="161"/>
                  </a:cubicBezTo>
                  <a:cubicBezTo>
                    <a:pt x="101" y="161"/>
                    <a:pt x="120" y="143"/>
                    <a:pt x="137" y="137"/>
                  </a:cubicBezTo>
                  <a:cubicBezTo>
                    <a:pt x="203" y="144"/>
                    <a:pt x="223" y="142"/>
                    <a:pt x="275" y="107"/>
                  </a:cubicBezTo>
                  <a:cubicBezTo>
                    <a:pt x="294" y="79"/>
                    <a:pt x="302" y="82"/>
                    <a:pt x="335" y="89"/>
                  </a:cubicBezTo>
                  <a:cubicBezTo>
                    <a:pt x="365" y="109"/>
                    <a:pt x="366" y="93"/>
                    <a:pt x="395" y="83"/>
                  </a:cubicBezTo>
                  <a:cubicBezTo>
                    <a:pt x="407" y="79"/>
                    <a:pt x="419" y="79"/>
                    <a:pt x="431" y="77"/>
                  </a:cubicBezTo>
                  <a:cubicBezTo>
                    <a:pt x="442" y="70"/>
                    <a:pt x="457" y="67"/>
                    <a:pt x="467" y="59"/>
                  </a:cubicBezTo>
                  <a:cubicBezTo>
                    <a:pt x="507" y="27"/>
                    <a:pt x="449" y="53"/>
                    <a:pt x="497" y="29"/>
                  </a:cubicBezTo>
                  <a:cubicBezTo>
                    <a:pt x="547" y="4"/>
                    <a:pt x="481" y="45"/>
                    <a:pt x="533" y="11"/>
                  </a:cubicBezTo>
                  <a:cubicBezTo>
                    <a:pt x="576" y="25"/>
                    <a:pt x="562" y="34"/>
                    <a:pt x="581" y="5"/>
                  </a:cubicBezTo>
                  <a:cubicBezTo>
                    <a:pt x="665" y="14"/>
                    <a:pt x="618" y="0"/>
                    <a:pt x="653" y="53"/>
                  </a:cubicBezTo>
                  <a:cubicBezTo>
                    <a:pt x="649" y="65"/>
                    <a:pt x="645" y="77"/>
                    <a:pt x="641" y="89"/>
                  </a:cubicBezTo>
                  <a:cubicBezTo>
                    <a:pt x="639" y="95"/>
                    <a:pt x="635" y="107"/>
                    <a:pt x="635" y="107"/>
                  </a:cubicBezTo>
                  <a:cubicBezTo>
                    <a:pt x="665" y="117"/>
                    <a:pt x="651" y="107"/>
                    <a:pt x="665" y="149"/>
                  </a:cubicBezTo>
                  <a:cubicBezTo>
                    <a:pt x="668" y="159"/>
                    <a:pt x="685" y="153"/>
                    <a:pt x="695" y="155"/>
                  </a:cubicBezTo>
                  <a:cubicBezTo>
                    <a:pt x="697" y="162"/>
                    <a:pt x="708" y="192"/>
                    <a:pt x="707" y="197"/>
                  </a:cubicBezTo>
                  <a:cubicBezTo>
                    <a:pt x="705" y="209"/>
                    <a:pt x="667" y="244"/>
                    <a:pt x="659" y="269"/>
                  </a:cubicBezTo>
                  <a:cubicBezTo>
                    <a:pt x="654" y="313"/>
                    <a:pt x="657" y="324"/>
                    <a:pt x="623" y="347"/>
                  </a:cubicBezTo>
                  <a:cubicBezTo>
                    <a:pt x="607" y="371"/>
                    <a:pt x="581" y="391"/>
                    <a:pt x="557" y="407"/>
                  </a:cubicBezTo>
                  <a:cubicBezTo>
                    <a:pt x="541" y="431"/>
                    <a:pt x="531" y="436"/>
                    <a:pt x="503" y="443"/>
                  </a:cubicBezTo>
                  <a:cubicBezTo>
                    <a:pt x="452" y="438"/>
                    <a:pt x="431" y="430"/>
                    <a:pt x="383" y="437"/>
                  </a:cubicBezTo>
                  <a:cubicBezTo>
                    <a:pt x="345" y="450"/>
                    <a:pt x="295" y="426"/>
                    <a:pt x="257" y="413"/>
                  </a:cubicBezTo>
                  <a:cubicBezTo>
                    <a:pt x="248" y="387"/>
                    <a:pt x="255" y="366"/>
                    <a:pt x="263" y="341"/>
                  </a:cubicBezTo>
                  <a:cubicBezTo>
                    <a:pt x="252" y="308"/>
                    <a:pt x="265" y="328"/>
                    <a:pt x="215" y="317"/>
                  </a:cubicBezTo>
                  <a:cubicBezTo>
                    <a:pt x="203" y="314"/>
                    <a:pt x="179" y="305"/>
                    <a:pt x="179" y="305"/>
                  </a:cubicBezTo>
                  <a:cubicBezTo>
                    <a:pt x="122" y="248"/>
                    <a:pt x="195" y="316"/>
                    <a:pt x="143" y="281"/>
                  </a:cubicBezTo>
                  <a:cubicBezTo>
                    <a:pt x="107" y="257"/>
                    <a:pt x="145" y="267"/>
                    <a:pt x="101" y="245"/>
                  </a:cubicBezTo>
                  <a:cubicBezTo>
                    <a:pt x="75" y="232"/>
                    <a:pt x="53" y="231"/>
                    <a:pt x="29" y="215"/>
                  </a:cubicBezTo>
                  <a:cubicBezTo>
                    <a:pt x="26" y="207"/>
                    <a:pt x="0" y="144"/>
                    <a:pt x="23" y="167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90" name="Freeform 28"/>
            <p:cNvSpPr/>
            <p:nvPr>
              <p:custDataLst>
                <p:tags r:id="rId123"/>
              </p:custDataLst>
            </p:nvPr>
          </p:nvSpPr>
          <p:spPr bwMode="auto">
            <a:xfrm>
              <a:off x="2158912" y="4815464"/>
              <a:ext cx="909509" cy="945031"/>
            </a:xfrm>
            <a:custGeom>
              <a:cxnLst>
                <a:cxn ang="0">
                  <a:pos x="114" y="0"/>
                </a:cxn>
                <a:cxn ang="0">
                  <a:pos x="90" y="72"/>
                </a:cxn>
                <a:cxn ang="0">
                  <a:pos x="78" y="108"/>
                </a:cxn>
                <a:cxn ang="0">
                  <a:pos x="120" y="174"/>
                </a:cxn>
                <a:cxn ang="0">
                  <a:pos x="90" y="324"/>
                </a:cxn>
                <a:cxn ang="0">
                  <a:pos x="42" y="372"/>
                </a:cxn>
                <a:cxn ang="0">
                  <a:pos x="12" y="426"/>
                </a:cxn>
                <a:cxn ang="0">
                  <a:pos x="48" y="474"/>
                </a:cxn>
                <a:cxn ang="0">
                  <a:pos x="108" y="516"/>
                </a:cxn>
                <a:cxn ang="0">
                  <a:pos x="120" y="552"/>
                </a:cxn>
                <a:cxn ang="0">
                  <a:pos x="126" y="576"/>
                </a:cxn>
                <a:cxn ang="0">
                  <a:pos x="150" y="582"/>
                </a:cxn>
                <a:cxn ang="0">
                  <a:pos x="144" y="636"/>
                </a:cxn>
                <a:cxn ang="0">
                  <a:pos x="186" y="672"/>
                </a:cxn>
                <a:cxn ang="0">
                  <a:pos x="198" y="708"/>
                </a:cxn>
                <a:cxn ang="0">
                  <a:pos x="234" y="720"/>
                </a:cxn>
                <a:cxn ang="0">
                  <a:pos x="252" y="726"/>
                </a:cxn>
                <a:cxn ang="0">
                  <a:pos x="300" y="708"/>
                </a:cxn>
                <a:cxn ang="0">
                  <a:pos x="342" y="756"/>
                </a:cxn>
                <a:cxn ang="0">
                  <a:pos x="348" y="732"/>
                </a:cxn>
                <a:cxn ang="0">
                  <a:pos x="360" y="714"/>
                </a:cxn>
                <a:cxn ang="0">
                  <a:pos x="372" y="642"/>
                </a:cxn>
                <a:cxn ang="0">
                  <a:pos x="396" y="648"/>
                </a:cxn>
                <a:cxn ang="0">
                  <a:pos x="414" y="654"/>
                </a:cxn>
                <a:cxn ang="0">
                  <a:pos x="420" y="636"/>
                </a:cxn>
                <a:cxn ang="0">
                  <a:pos x="438" y="630"/>
                </a:cxn>
                <a:cxn ang="0">
                  <a:pos x="486" y="624"/>
                </a:cxn>
                <a:cxn ang="0">
                  <a:pos x="522" y="636"/>
                </a:cxn>
                <a:cxn ang="0">
                  <a:pos x="540" y="642"/>
                </a:cxn>
                <a:cxn ang="0">
                  <a:pos x="648" y="588"/>
                </a:cxn>
                <a:cxn ang="0">
                  <a:pos x="714" y="558"/>
                </a:cxn>
                <a:cxn ang="0">
                  <a:pos x="732" y="546"/>
                </a:cxn>
                <a:cxn ang="0">
                  <a:pos x="744" y="510"/>
                </a:cxn>
                <a:cxn ang="0">
                  <a:pos x="726" y="504"/>
                </a:cxn>
                <a:cxn ang="0">
                  <a:pos x="702" y="498"/>
                </a:cxn>
                <a:cxn ang="0">
                  <a:pos x="666" y="486"/>
                </a:cxn>
                <a:cxn ang="0">
                  <a:pos x="600" y="468"/>
                </a:cxn>
                <a:cxn ang="0">
                  <a:pos x="618" y="414"/>
                </a:cxn>
                <a:cxn ang="0">
                  <a:pos x="600" y="366"/>
                </a:cxn>
                <a:cxn ang="0">
                  <a:pos x="612" y="312"/>
                </a:cxn>
                <a:cxn ang="0">
                  <a:pos x="570" y="276"/>
                </a:cxn>
                <a:cxn ang="0">
                  <a:pos x="528" y="210"/>
                </a:cxn>
                <a:cxn ang="0">
                  <a:pos x="582" y="198"/>
                </a:cxn>
                <a:cxn ang="0">
                  <a:pos x="678" y="156"/>
                </a:cxn>
                <a:cxn ang="0">
                  <a:pos x="318" y="42"/>
                </a:cxn>
                <a:cxn ang="0">
                  <a:pos x="114" y="0"/>
                </a:cxn>
              </a:cxnLst>
              <a:rect l="0" t="0" r="r" b="b"/>
              <a:pathLst>
                <a:path w="744" h="760">
                  <a:moveTo>
                    <a:pt x="114" y="0"/>
                  </a:moveTo>
                  <a:cubicBezTo>
                    <a:pt x="106" y="24"/>
                    <a:pt x="98" y="48"/>
                    <a:pt x="90" y="72"/>
                  </a:cubicBezTo>
                  <a:cubicBezTo>
                    <a:pt x="86" y="84"/>
                    <a:pt x="78" y="108"/>
                    <a:pt x="78" y="108"/>
                  </a:cubicBezTo>
                  <a:cubicBezTo>
                    <a:pt x="87" y="174"/>
                    <a:pt x="81" y="135"/>
                    <a:pt x="120" y="174"/>
                  </a:cubicBezTo>
                  <a:cubicBezTo>
                    <a:pt x="131" y="218"/>
                    <a:pt x="132" y="296"/>
                    <a:pt x="90" y="324"/>
                  </a:cubicBezTo>
                  <a:cubicBezTo>
                    <a:pt x="76" y="345"/>
                    <a:pt x="58" y="353"/>
                    <a:pt x="42" y="372"/>
                  </a:cubicBezTo>
                  <a:cubicBezTo>
                    <a:pt x="28" y="388"/>
                    <a:pt x="24" y="408"/>
                    <a:pt x="12" y="426"/>
                  </a:cubicBezTo>
                  <a:cubicBezTo>
                    <a:pt x="6" y="478"/>
                    <a:pt x="0" y="486"/>
                    <a:pt x="48" y="474"/>
                  </a:cubicBezTo>
                  <a:cubicBezTo>
                    <a:pt x="86" y="478"/>
                    <a:pt x="123" y="471"/>
                    <a:pt x="108" y="516"/>
                  </a:cubicBezTo>
                  <a:cubicBezTo>
                    <a:pt x="112" y="528"/>
                    <a:pt x="116" y="540"/>
                    <a:pt x="120" y="552"/>
                  </a:cubicBezTo>
                  <a:cubicBezTo>
                    <a:pt x="123" y="560"/>
                    <a:pt x="120" y="570"/>
                    <a:pt x="126" y="576"/>
                  </a:cubicBezTo>
                  <a:cubicBezTo>
                    <a:pt x="132" y="582"/>
                    <a:pt x="142" y="580"/>
                    <a:pt x="150" y="582"/>
                  </a:cubicBezTo>
                  <a:cubicBezTo>
                    <a:pt x="167" y="607"/>
                    <a:pt x="160" y="612"/>
                    <a:pt x="144" y="636"/>
                  </a:cubicBezTo>
                  <a:cubicBezTo>
                    <a:pt x="152" y="661"/>
                    <a:pt x="165" y="658"/>
                    <a:pt x="186" y="672"/>
                  </a:cubicBezTo>
                  <a:cubicBezTo>
                    <a:pt x="190" y="684"/>
                    <a:pt x="186" y="704"/>
                    <a:pt x="198" y="708"/>
                  </a:cubicBezTo>
                  <a:cubicBezTo>
                    <a:pt x="210" y="712"/>
                    <a:pt x="222" y="716"/>
                    <a:pt x="234" y="720"/>
                  </a:cubicBezTo>
                  <a:cubicBezTo>
                    <a:pt x="240" y="722"/>
                    <a:pt x="252" y="726"/>
                    <a:pt x="252" y="726"/>
                  </a:cubicBezTo>
                  <a:cubicBezTo>
                    <a:pt x="285" y="715"/>
                    <a:pt x="267" y="697"/>
                    <a:pt x="300" y="708"/>
                  </a:cubicBezTo>
                  <a:cubicBezTo>
                    <a:pt x="307" y="742"/>
                    <a:pt x="310" y="745"/>
                    <a:pt x="342" y="756"/>
                  </a:cubicBezTo>
                  <a:cubicBezTo>
                    <a:pt x="380" y="743"/>
                    <a:pt x="348" y="760"/>
                    <a:pt x="348" y="732"/>
                  </a:cubicBezTo>
                  <a:cubicBezTo>
                    <a:pt x="348" y="725"/>
                    <a:pt x="356" y="720"/>
                    <a:pt x="360" y="714"/>
                  </a:cubicBezTo>
                  <a:cubicBezTo>
                    <a:pt x="351" y="677"/>
                    <a:pt x="336" y="666"/>
                    <a:pt x="372" y="642"/>
                  </a:cubicBezTo>
                  <a:cubicBezTo>
                    <a:pt x="380" y="644"/>
                    <a:pt x="388" y="646"/>
                    <a:pt x="396" y="648"/>
                  </a:cubicBezTo>
                  <a:cubicBezTo>
                    <a:pt x="402" y="650"/>
                    <a:pt x="408" y="657"/>
                    <a:pt x="414" y="654"/>
                  </a:cubicBezTo>
                  <a:cubicBezTo>
                    <a:pt x="420" y="651"/>
                    <a:pt x="416" y="640"/>
                    <a:pt x="420" y="636"/>
                  </a:cubicBezTo>
                  <a:cubicBezTo>
                    <a:pt x="424" y="632"/>
                    <a:pt x="432" y="632"/>
                    <a:pt x="438" y="630"/>
                  </a:cubicBezTo>
                  <a:cubicBezTo>
                    <a:pt x="481" y="644"/>
                    <a:pt x="467" y="653"/>
                    <a:pt x="486" y="624"/>
                  </a:cubicBezTo>
                  <a:cubicBezTo>
                    <a:pt x="498" y="628"/>
                    <a:pt x="510" y="632"/>
                    <a:pt x="522" y="636"/>
                  </a:cubicBezTo>
                  <a:cubicBezTo>
                    <a:pt x="528" y="638"/>
                    <a:pt x="540" y="642"/>
                    <a:pt x="540" y="642"/>
                  </a:cubicBezTo>
                  <a:cubicBezTo>
                    <a:pt x="578" y="629"/>
                    <a:pt x="615" y="610"/>
                    <a:pt x="648" y="588"/>
                  </a:cubicBezTo>
                  <a:cubicBezTo>
                    <a:pt x="666" y="560"/>
                    <a:pt x="680" y="564"/>
                    <a:pt x="714" y="558"/>
                  </a:cubicBezTo>
                  <a:cubicBezTo>
                    <a:pt x="720" y="554"/>
                    <a:pt x="728" y="552"/>
                    <a:pt x="732" y="546"/>
                  </a:cubicBezTo>
                  <a:cubicBezTo>
                    <a:pt x="739" y="535"/>
                    <a:pt x="744" y="510"/>
                    <a:pt x="744" y="510"/>
                  </a:cubicBezTo>
                  <a:cubicBezTo>
                    <a:pt x="738" y="508"/>
                    <a:pt x="732" y="506"/>
                    <a:pt x="726" y="504"/>
                  </a:cubicBezTo>
                  <a:cubicBezTo>
                    <a:pt x="718" y="502"/>
                    <a:pt x="710" y="500"/>
                    <a:pt x="702" y="498"/>
                  </a:cubicBezTo>
                  <a:cubicBezTo>
                    <a:pt x="690" y="494"/>
                    <a:pt x="666" y="486"/>
                    <a:pt x="666" y="486"/>
                  </a:cubicBezTo>
                  <a:cubicBezTo>
                    <a:pt x="654" y="451"/>
                    <a:pt x="635" y="463"/>
                    <a:pt x="600" y="468"/>
                  </a:cubicBezTo>
                  <a:cubicBezTo>
                    <a:pt x="591" y="441"/>
                    <a:pt x="594" y="430"/>
                    <a:pt x="618" y="414"/>
                  </a:cubicBezTo>
                  <a:cubicBezTo>
                    <a:pt x="626" y="389"/>
                    <a:pt x="627" y="375"/>
                    <a:pt x="600" y="366"/>
                  </a:cubicBezTo>
                  <a:cubicBezTo>
                    <a:pt x="582" y="339"/>
                    <a:pt x="590" y="334"/>
                    <a:pt x="612" y="312"/>
                  </a:cubicBezTo>
                  <a:cubicBezTo>
                    <a:pt x="604" y="288"/>
                    <a:pt x="594" y="284"/>
                    <a:pt x="570" y="276"/>
                  </a:cubicBezTo>
                  <a:cubicBezTo>
                    <a:pt x="561" y="249"/>
                    <a:pt x="538" y="239"/>
                    <a:pt x="528" y="210"/>
                  </a:cubicBezTo>
                  <a:cubicBezTo>
                    <a:pt x="552" y="202"/>
                    <a:pt x="557" y="190"/>
                    <a:pt x="582" y="198"/>
                  </a:cubicBezTo>
                  <a:cubicBezTo>
                    <a:pt x="662" y="191"/>
                    <a:pt x="636" y="198"/>
                    <a:pt x="678" y="156"/>
                  </a:cubicBezTo>
                  <a:cubicBezTo>
                    <a:pt x="628" y="6"/>
                    <a:pt x="435" y="45"/>
                    <a:pt x="318" y="42"/>
                  </a:cubicBezTo>
                  <a:cubicBezTo>
                    <a:pt x="250" y="28"/>
                    <a:pt x="183" y="0"/>
                    <a:pt x="114" y="0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91" name="Freeform 29"/>
            <p:cNvSpPr/>
            <p:nvPr>
              <p:custDataLst>
                <p:tags r:id="rId124"/>
              </p:custDataLst>
            </p:nvPr>
          </p:nvSpPr>
          <p:spPr bwMode="auto">
            <a:xfrm>
              <a:off x="2154096" y="4206795"/>
              <a:ext cx="1309629" cy="1035797"/>
            </a:xfrm>
            <a:custGeom>
              <a:cxnLst>
                <a:cxn ang="0">
                  <a:pos x="262" y="12"/>
                </a:cxn>
                <a:cxn ang="0">
                  <a:pos x="376" y="18"/>
                </a:cxn>
                <a:cxn ang="0">
                  <a:pos x="466" y="0"/>
                </a:cxn>
                <a:cxn ang="0">
                  <a:pos x="592" y="24"/>
                </a:cxn>
                <a:cxn ang="0">
                  <a:pos x="640" y="84"/>
                </a:cxn>
                <a:cxn ang="0">
                  <a:pos x="664" y="144"/>
                </a:cxn>
                <a:cxn ang="0">
                  <a:pos x="754" y="198"/>
                </a:cxn>
                <a:cxn ang="0">
                  <a:pos x="832" y="210"/>
                </a:cxn>
                <a:cxn ang="0">
                  <a:pos x="868" y="222"/>
                </a:cxn>
                <a:cxn ang="0">
                  <a:pos x="904" y="234"/>
                </a:cxn>
                <a:cxn ang="0">
                  <a:pos x="946" y="240"/>
                </a:cxn>
                <a:cxn ang="0">
                  <a:pos x="994" y="288"/>
                </a:cxn>
                <a:cxn ang="0">
                  <a:pos x="1048" y="306"/>
                </a:cxn>
                <a:cxn ang="0">
                  <a:pos x="1066" y="342"/>
                </a:cxn>
                <a:cxn ang="0">
                  <a:pos x="994" y="384"/>
                </a:cxn>
                <a:cxn ang="0">
                  <a:pos x="934" y="402"/>
                </a:cxn>
                <a:cxn ang="0">
                  <a:pos x="940" y="420"/>
                </a:cxn>
                <a:cxn ang="0">
                  <a:pos x="928" y="438"/>
                </a:cxn>
                <a:cxn ang="0">
                  <a:pos x="958" y="462"/>
                </a:cxn>
                <a:cxn ang="0">
                  <a:pos x="1000" y="534"/>
                </a:cxn>
                <a:cxn ang="0">
                  <a:pos x="964" y="594"/>
                </a:cxn>
                <a:cxn ang="0">
                  <a:pos x="928" y="540"/>
                </a:cxn>
                <a:cxn ang="0">
                  <a:pos x="892" y="516"/>
                </a:cxn>
                <a:cxn ang="0">
                  <a:pos x="802" y="552"/>
                </a:cxn>
                <a:cxn ang="0">
                  <a:pos x="766" y="570"/>
                </a:cxn>
                <a:cxn ang="0">
                  <a:pos x="706" y="576"/>
                </a:cxn>
                <a:cxn ang="0">
                  <a:pos x="724" y="588"/>
                </a:cxn>
                <a:cxn ang="0">
                  <a:pos x="748" y="624"/>
                </a:cxn>
                <a:cxn ang="0">
                  <a:pos x="670" y="636"/>
                </a:cxn>
                <a:cxn ang="0">
                  <a:pos x="664" y="618"/>
                </a:cxn>
                <a:cxn ang="0">
                  <a:pos x="628" y="642"/>
                </a:cxn>
                <a:cxn ang="0">
                  <a:pos x="598" y="606"/>
                </a:cxn>
                <a:cxn ang="0">
                  <a:pos x="574" y="570"/>
                </a:cxn>
                <a:cxn ang="0">
                  <a:pos x="562" y="588"/>
                </a:cxn>
                <a:cxn ang="0">
                  <a:pos x="526" y="600"/>
                </a:cxn>
                <a:cxn ang="0">
                  <a:pos x="520" y="618"/>
                </a:cxn>
                <a:cxn ang="0">
                  <a:pos x="526" y="636"/>
                </a:cxn>
                <a:cxn ang="0">
                  <a:pos x="490" y="660"/>
                </a:cxn>
                <a:cxn ang="0">
                  <a:pos x="478" y="732"/>
                </a:cxn>
                <a:cxn ang="0">
                  <a:pos x="472" y="762"/>
                </a:cxn>
                <a:cxn ang="0">
                  <a:pos x="436" y="774"/>
                </a:cxn>
                <a:cxn ang="0">
                  <a:pos x="382" y="798"/>
                </a:cxn>
                <a:cxn ang="0">
                  <a:pos x="358" y="768"/>
                </a:cxn>
                <a:cxn ang="0">
                  <a:pos x="340" y="714"/>
                </a:cxn>
                <a:cxn ang="0">
                  <a:pos x="298" y="624"/>
                </a:cxn>
                <a:cxn ang="0">
                  <a:pos x="244" y="558"/>
                </a:cxn>
                <a:cxn ang="0">
                  <a:pos x="226" y="546"/>
                </a:cxn>
                <a:cxn ang="0">
                  <a:pos x="202" y="552"/>
                </a:cxn>
                <a:cxn ang="0">
                  <a:pos x="166" y="576"/>
                </a:cxn>
                <a:cxn ang="0">
                  <a:pos x="178" y="522"/>
                </a:cxn>
                <a:cxn ang="0">
                  <a:pos x="160" y="516"/>
                </a:cxn>
                <a:cxn ang="0">
                  <a:pos x="124" y="522"/>
                </a:cxn>
                <a:cxn ang="0">
                  <a:pos x="106" y="564"/>
                </a:cxn>
                <a:cxn ang="0">
                  <a:pos x="76" y="588"/>
                </a:cxn>
                <a:cxn ang="0">
                  <a:pos x="70" y="570"/>
                </a:cxn>
                <a:cxn ang="0">
                  <a:pos x="58" y="510"/>
                </a:cxn>
                <a:cxn ang="0">
                  <a:pos x="28" y="390"/>
                </a:cxn>
                <a:cxn ang="0">
                  <a:pos x="106" y="84"/>
                </a:cxn>
                <a:cxn ang="0">
                  <a:pos x="148" y="60"/>
                </a:cxn>
                <a:cxn ang="0">
                  <a:pos x="262" y="12"/>
                </a:cxn>
              </a:cxnLst>
              <a:rect l="0" t="0" r="r" b="b"/>
              <a:pathLst>
                <a:path w="1071" h="830">
                  <a:moveTo>
                    <a:pt x="262" y="12"/>
                  </a:moveTo>
                  <a:cubicBezTo>
                    <a:pt x="307" y="27"/>
                    <a:pt x="320" y="23"/>
                    <a:pt x="376" y="18"/>
                  </a:cubicBezTo>
                  <a:cubicBezTo>
                    <a:pt x="405" y="8"/>
                    <a:pt x="436" y="6"/>
                    <a:pt x="466" y="0"/>
                  </a:cubicBezTo>
                  <a:cubicBezTo>
                    <a:pt x="508" y="5"/>
                    <a:pt x="552" y="11"/>
                    <a:pt x="592" y="24"/>
                  </a:cubicBezTo>
                  <a:cubicBezTo>
                    <a:pt x="616" y="48"/>
                    <a:pt x="627" y="54"/>
                    <a:pt x="640" y="84"/>
                  </a:cubicBezTo>
                  <a:cubicBezTo>
                    <a:pt x="649" y="104"/>
                    <a:pt x="646" y="128"/>
                    <a:pt x="664" y="144"/>
                  </a:cubicBezTo>
                  <a:cubicBezTo>
                    <a:pt x="688" y="165"/>
                    <a:pt x="723" y="188"/>
                    <a:pt x="754" y="198"/>
                  </a:cubicBezTo>
                  <a:cubicBezTo>
                    <a:pt x="783" y="188"/>
                    <a:pt x="803" y="200"/>
                    <a:pt x="832" y="210"/>
                  </a:cubicBezTo>
                  <a:cubicBezTo>
                    <a:pt x="844" y="214"/>
                    <a:pt x="868" y="222"/>
                    <a:pt x="868" y="222"/>
                  </a:cubicBezTo>
                  <a:cubicBezTo>
                    <a:pt x="889" y="254"/>
                    <a:pt x="868" y="234"/>
                    <a:pt x="904" y="234"/>
                  </a:cubicBezTo>
                  <a:cubicBezTo>
                    <a:pt x="918" y="234"/>
                    <a:pt x="932" y="238"/>
                    <a:pt x="946" y="240"/>
                  </a:cubicBezTo>
                  <a:cubicBezTo>
                    <a:pt x="967" y="254"/>
                    <a:pt x="980" y="267"/>
                    <a:pt x="994" y="288"/>
                  </a:cubicBezTo>
                  <a:cubicBezTo>
                    <a:pt x="1033" y="280"/>
                    <a:pt x="1032" y="274"/>
                    <a:pt x="1048" y="306"/>
                  </a:cubicBezTo>
                  <a:cubicBezTo>
                    <a:pt x="1071" y="353"/>
                    <a:pt x="1051" y="297"/>
                    <a:pt x="1066" y="342"/>
                  </a:cubicBezTo>
                  <a:cubicBezTo>
                    <a:pt x="1041" y="359"/>
                    <a:pt x="1018" y="368"/>
                    <a:pt x="994" y="384"/>
                  </a:cubicBezTo>
                  <a:cubicBezTo>
                    <a:pt x="966" y="377"/>
                    <a:pt x="944" y="371"/>
                    <a:pt x="934" y="402"/>
                  </a:cubicBezTo>
                  <a:cubicBezTo>
                    <a:pt x="936" y="408"/>
                    <a:pt x="941" y="414"/>
                    <a:pt x="940" y="420"/>
                  </a:cubicBezTo>
                  <a:cubicBezTo>
                    <a:pt x="939" y="427"/>
                    <a:pt x="928" y="431"/>
                    <a:pt x="928" y="438"/>
                  </a:cubicBezTo>
                  <a:cubicBezTo>
                    <a:pt x="928" y="456"/>
                    <a:pt x="947" y="458"/>
                    <a:pt x="958" y="462"/>
                  </a:cubicBezTo>
                  <a:cubicBezTo>
                    <a:pt x="975" y="487"/>
                    <a:pt x="991" y="506"/>
                    <a:pt x="1000" y="534"/>
                  </a:cubicBezTo>
                  <a:cubicBezTo>
                    <a:pt x="994" y="567"/>
                    <a:pt x="996" y="583"/>
                    <a:pt x="964" y="594"/>
                  </a:cubicBezTo>
                  <a:cubicBezTo>
                    <a:pt x="946" y="576"/>
                    <a:pt x="944" y="554"/>
                    <a:pt x="928" y="540"/>
                  </a:cubicBezTo>
                  <a:cubicBezTo>
                    <a:pt x="917" y="531"/>
                    <a:pt x="892" y="516"/>
                    <a:pt x="892" y="516"/>
                  </a:cubicBezTo>
                  <a:cubicBezTo>
                    <a:pt x="860" y="527"/>
                    <a:pt x="834" y="541"/>
                    <a:pt x="802" y="552"/>
                  </a:cubicBezTo>
                  <a:cubicBezTo>
                    <a:pt x="764" y="565"/>
                    <a:pt x="804" y="564"/>
                    <a:pt x="766" y="570"/>
                  </a:cubicBezTo>
                  <a:cubicBezTo>
                    <a:pt x="746" y="573"/>
                    <a:pt x="726" y="574"/>
                    <a:pt x="706" y="576"/>
                  </a:cubicBezTo>
                  <a:cubicBezTo>
                    <a:pt x="712" y="580"/>
                    <a:pt x="719" y="583"/>
                    <a:pt x="724" y="588"/>
                  </a:cubicBezTo>
                  <a:cubicBezTo>
                    <a:pt x="733" y="599"/>
                    <a:pt x="748" y="624"/>
                    <a:pt x="748" y="624"/>
                  </a:cubicBezTo>
                  <a:cubicBezTo>
                    <a:pt x="735" y="675"/>
                    <a:pt x="709" y="649"/>
                    <a:pt x="670" y="636"/>
                  </a:cubicBezTo>
                  <a:cubicBezTo>
                    <a:pt x="668" y="630"/>
                    <a:pt x="670" y="617"/>
                    <a:pt x="664" y="618"/>
                  </a:cubicBezTo>
                  <a:cubicBezTo>
                    <a:pt x="650" y="620"/>
                    <a:pt x="628" y="642"/>
                    <a:pt x="628" y="642"/>
                  </a:cubicBezTo>
                  <a:cubicBezTo>
                    <a:pt x="584" y="627"/>
                    <a:pt x="589" y="642"/>
                    <a:pt x="598" y="606"/>
                  </a:cubicBezTo>
                  <a:cubicBezTo>
                    <a:pt x="586" y="569"/>
                    <a:pt x="621" y="558"/>
                    <a:pt x="574" y="570"/>
                  </a:cubicBezTo>
                  <a:cubicBezTo>
                    <a:pt x="570" y="576"/>
                    <a:pt x="568" y="584"/>
                    <a:pt x="562" y="588"/>
                  </a:cubicBezTo>
                  <a:cubicBezTo>
                    <a:pt x="551" y="595"/>
                    <a:pt x="526" y="600"/>
                    <a:pt x="526" y="600"/>
                  </a:cubicBezTo>
                  <a:cubicBezTo>
                    <a:pt x="524" y="606"/>
                    <a:pt x="520" y="612"/>
                    <a:pt x="520" y="618"/>
                  </a:cubicBezTo>
                  <a:cubicBezTo>
                    <a:pt x="520" y="624"/>
                    <a:pt x="530" y="631"/>
                    <a:pt x="526" y="636"/>
                  </a:cubicBezTo>
                  <a:cubicBezTo>
                    <a:pt x="518" y="648"/>
                    <a:pt x="490" y="660"/>
                    <a:pt x="490" y="660"/>
                  </a:cubicBezTo>
                  <a:cubicBezTo>
                    <a:pt x="476" y="701"/>
                    <a:pt x="470" y="682"/>
                    <a:pt x="478" y="732"/>
                  </a:cubicBezTo>
                  <a:cubicBezTo>
                    <a:pt x="476" y="742"/>
                    <a:pt x="479" y="755"/>
                    <a:pt x="472" y="762"/>
                  </a:cubicBezTo>
                  <a:cubicBezTo>
                    <a:pt x="463" y="771"/>
                    <a:pt x="448" y="770"/>
                    <a:pt x="436" y="774"/>
                  </a:cubicBezTo>
                  <a:cubicBezTo>
                    <a:pt x="416" y="781"/>
                    <a:pt x="402" y="791"/>
                    <a:pt x="382" y="798"/>
                  </a:cubicBezTo>
                  <a:cubicBezTo>
                    <a:pt x="360" y="732"/>
                    <a:pt x="397" y="830"/>
                    <a:pt x="358" y="768"/>
                  </a:cubicBezTo>
                  <a:cubicBezTo>
                    <a:pt x="348" y="752"/>
                    <a:pt x="351" y="730"/>
                    <a:pt x="340" y="714"/>
                  </a:cubicBezTo>
                  <a:cubicBezTo>
                    <a:pt x="321" y="685"/>
                    <a:pt x="317" y="652"/>
                    <a:pt x="298" y="624"/>
                  </a:cubicBezTo>
                  <a:cubicBezTo>
                    <a:pt x="244" y="660"/>
                    <a:pt x="259" y="584"/>
                    <a:pt x="244" y="558"/>
                  </a:cubicBezTo>
                  <a:cubicBezTo>
                    <a:pt x="240" y="552"/>
                    <a:pt x="232" y="550"/>
                    <a:pt x="226" y="546"/>
                  </a:cubicBezTo>
                  <a:cubicBezTo>
                    <a:pt x="218" y="548"/>
                    <a:pt x="209" y="548"/>
                    <a:pt x="202" y="552"/>
                  </a:cubicBezTo>
                  <a:cubicBezTo>
                    <a:pt x="189" y="558"/>
                    <a:pt x="166" y="576"/>
                    <a:pt x="166" y="576"/>
                  </a:cubicBezTo>
                  <a:cubicBezTo>
                    <a:pt x="158" y="551"/>
                    <a:pt x="164" y="543"/>
                    <a:pt x="178" y="522"/>
                  </a:cubicBezTo>
                  <a:cubicBezTo>
                    <a:pt x="166" y="474"/>
                    <a:pt x="180" y="506"/>
                    <a:pt x="160" y="516"/>
                  </a:cubicBezTo>
                  <a:cubicBezTo>
                    <a:pt x="149" y="521"/>
                    <a:pt x="136" y="520"/>
                    <a:pt x="124" y="522"/>
                  </a:cubicBezTo>
                  <a:cubicBezTo>
                    <a:pt x="128" y="548"/>
                    <a:pt x="146" y="591"/>
                    <a:pt x="106" y="564"/>
                  </a:cubicBezTo>
                  <a:cubicBezTo>
                    <a:pt x="102" y="570"/>
                    <a:pt x="90" y="595"/>
                    <a:pt x="76" y="588"/>
                  </a:cubicBezTo>
                  <a:cubicBezTo>
                    <a:pt x="70" y="585"/>
                    <a:pt x="71" y="576"/>
                    <a:pt x="70" y="570"/>
                  </a:cubicBezTo>
                  <a:cubicBezTo>
                    <a:pt x="65" y="550"/>
                    <a:pt x="64" y="529"/>
                    <a:pt x="58" y="510"/>
                  </a:cubicBezTo>
                  <a:cubicBezTo>
                    <a:pt x="45" y="471"/>
                    <a:pt x="35" y="430"/>
                    <a:pt x="28" y="390"/>
                  </a:cubicBezTo>
                  <a:cubicBezTo>
                    <a:pt x="30" y="323"/>
                    <a:pt x="0" y="119"/>
                    <a:pt x="106" y="84"/>
                  </a:cubicBezTo>
                  <a:cubicBezTo>
                    <a:pt x="146" y="44"/>
                    <a:pt x="100" y="84"/>
                    <a:pt x="148" y="60"/>
                  </a:cubicBezTo>
                  <a:cubicBezTo>
                    <a:pt x="210" y="29"/>
                    <a:pt x="190" y="22"/>
                    <a:pt x="262" y="12"/>
                  </a:cubicBezTo>
                  <a:close/>
                </a:path>
              </a:pathLst>
            </a:custGeom>
            <a:solidFill>
              <a:schemeClr val="tx2">
                <a:lumMod val="75000"/>
                <a:lumOff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92" name="Freeform 30"/>
            <p:cNvSpPr/>
            <p:nvPr>
              <p:custDataLst>
                <p:tags r:id="rId125"/>
              </p:custDataLst>
            </p:nvPr>
          </p:nvSpPr>
          <p:spPr bwMode="auto">
            <a:xfrm>
              <a:off x="1382776" y="3566102"/>
              <a:ext cx="1407649" cy="978844"/>
            </a:xfrm>
            <a:custGeom>
              <a:cxnLst>
                <a:cxn ang="0">
                  <a:pos x="372" y="0"/>
                </a:cxn>
                <a:cxn ang="0">
                  <a:pos x="408" y="12"/>
                </a:cxn>
                <a:cxn ang="0">
                  <a:pos x="426" y="18"/>
                </a:cxn>
                <a:cxn ang="0">
                  <a:pos x="570" y="66"/>
                </a:cxn>
                <a:cxn ang="0">
                  <a:pos x="624" y="102"/>
                </a:cxn>
                <a:cxn ang="0">
                  <a:pos x="660" y="114"/>
                </a:cxn>
                <a:cxn ang="0">
                  <a:pos x="732" y="90"/>
                </a:cxn>
                <a:cxn ang="0">
                  <a:pos x="768" y="102"/>
                </a:cxn>
                <a:cxn ang="0">
                  <a:pos x="804" y="90"/>
                </a:cxn>
                <a:cxn ang="0">
                  <a:pos x="822" y="84"/>
                </a:cxn>
                <a:cxn ang="0">
                  <a:pos x="870" y="120"/>
                </a:cxn>
                <a:cxn ang="0">
                  <a:pos x="936" y="132"/>
                </a:cxn>
                <a:cxn ang="0">
                  <a:pos x="954" y="168"/>
                </a:cxn>
                <a:cxn ang="0">
                  <a:pos x="972" y="174"/>
                </a:cxn>
                <a:cxn ang="0">
                  <a:pos x="1026" y="216"/>
                </a:cxn>
                <a:cxn ang="0">
                  <a:pos x="1086" y="252"/>
                </a:cxn>
                <a:cxn ang="0">
                  <a:pos x="1116" y="306"/>
                </a:cxn>
                <a:cxn ang="0">
                  <a:pos x="1140" y="342"/>
                </a:cxn>
                <a:cxn ang="0">
                  <a:pos x="1116" y="444"/>
                </a:cxn>
                <a:cxn ang="0">
                  <a:pos x="1062" y="498"/>
                </a:cxn>
                <a:cxn ang="0">
                  <a:pos x="1020" y="552"/>
                </a:cxn>
                <a:cxn ang="0">
                  <a:pos x="978" y="558"/>
                </a:cxn>
                <a:cxn ang="0">
                  <a:pos x="996" y="570"/>
                </a:cxn>
                <a:cxn ang="0">
                  <a:pos x="1050" y="594"/>
                </a:cxn>
                <a:cxn ang="0">
                  <a:pos x="1044" y="672"/>
                </a:cxn>
                <a:cxn ang="0">
                  <a:pos x="978" y="684"/>
                </a:cxn>
                <a:cxn ang="0">
                  <a:pos x="918" y="696"/>
                </a:cxn>
                <a:cxn ang="0">
                  <a:pos x="894" y="672"/>
                </a:cxn>
                <a:cxn ang="0">
                  <a:pos x="888" y="690"/>
                </a:cxn>
                <a:cxn ang="0">
                  <a:pos x="870" y="696"/>
                </a:cxn>
                <a:cxn ang="0">
                  <a:pos x="822" y="654"/>
                </a:cxn>
                <a:cxn ang="0">
                  <a:pos x="756" y="582"/>
                </a:cxn>
                <a:cxn ang="0">
                  <a:pos x="744" y="606"/>
                </a:cxn>
                <a:cxn ang="0">
                  <a:pos x="738" y="636"/>
                </a:cxn>
                <a:cxn ang="0">
                  <a:pos x="714" y="666"/>
                </a:cxn>
                <a:cxn ang="0">
                  <a:pos x="684" y="708"/>
                </a:cxn>
                <a:cxn ang="0">
                  <a:pos x="648" y="762"/>
                </a:cxn>
                <a:cxn ang="0">
                  <a:pos x="612" y="774"/>
                </a:cxn>
                <a:cxn ang="0">
                  <a:pos x="390" y="756"/>
                </a:cxn>
                <a:cxn ang="0">
                  <a:pos x="342" y="744"/>
                </a:cxn>
                <a:cxn ang="0">
                  <a:pos x="330" y="720"/>
                </a:cxn>
                <a:cxn ang="0">
                  <a:pos x="306" y="708"/>
                </a:cxn>
                <a:cxn ang="0">
                  <a:pos x="288" y="690"/>
                </a:cxn>
                <a:cxn ang="0">
                  <a:pos x="168" y="642"/>
                </a:cxn>
                <a:cxn ang="0">
                  <a:pos x="42" y="594"/>
                </a:cxn>
                <a:cxn ang="0">
                  <a:pos x="0" y="504"/>
                </a:cxn>
                <a:cxn ang="0">
                  <a:pos x="54" y="324"/>
                </a:cxn>
                <a:cxn ang="0">
                  <a:pos x="114" y="192"/>
                </a:cxn>
                <a:cxn ang="0">
                  <a:pos x="138" y="126"/>
                </a:cxn>
                <a:cxn ang="0">
                  <a:pos x="234" y="78"/>
                </a:cxn>
                <a:cxn ang="0">
                  <a:pos x="372" y="0"/>
                </a:cxn>
              </a:cxnLst>
              <a:rect l="0" t="0" r="r" b="b"/>
              <a:pathLst>
                <a:path w="1152" h="774">
                  <a:moveTo>
                    <a:pt x="372" y="0"/>
                  </a:moveTo>
                  <a:cubicBezTo>
                    <a:pt x="384" y="4"/>
                    <a:pt x="396" y="8"/>
                    <a:pt x="408" y="12"/>
                  </a:cubicBezTo>
                  <a:cubicBezTo>
                    <a:pt x="414" y="14"/>
                    <a:pt x="426" y="18"/>
                    <a:pt x="426" y="18"/>
                  </a:cubicBezTo>
                  <a:cubicBezTo>
                    <a:pt x="453" y="59"/>
                    <a:pt x="525" y="62"/>
                    <a:pt x="570" y="66"/>
                  </a:cubicBezTo>
                  <a:cubicBezTo>
                    <a:pt x="593" y="74"/>
                    <a:pt x="602" y="92"/>
                    <a:pt x="624" y="102"/>
                  </a:cubicBezTo>
                  <a:cubicBezTo>
                    <a:pt x="636" y="107"/>
                    <a:pt x="660" y="114"/>
                    <a:pt x="660" y="114"/>
                  </a:cubicBezTo>
                  <a:cubicBezTo>
                    <a:pt x="691" y="109"/>
                    <a:pt x="704" y="99"/>
                    <a:pt x="732" y="90"/>
                  </a:cubicBezTo>
                  <a:cubicBezTo>
                    <a:pt x="744" y="94"/>
                    <a:pt x="756" y="106"/>
                    <a:pt x="768" y="102"/>
                  </a:cubicBezTo>
                  <a:cubicBezTo>
                    <a:pt x="780" y="98"/>
                    <a:pt x="792" y="94"/>
                    <a:pt x="804" y="90"/>
                  </a:cubicBezTo>
                  <a:cubicBezTo>
                    <a:pt x="810" y="88"/>
                    <a:pt x="822" y="84"/>
                    <a:pt x="822" y="84"/>
                  </a:cubicBezTo>
                  <a:cubicBezTo>
                    <a:pt x="846" y="92"/>
                    <a:pt x="847" y="109"/>
                    <a:pt x="870" y="120"/>
                  </a:cubicBezTo>
                  <a:cubicBezTo>
                    <a:pt x="888" y="129"/>
                    <a:pt x="919" y="130"/>
                    <a:pt x="936" y="132"/>
                  </a:cubicBezTo>
                  <a:cubicBezTo>
                    <a:pt x="943" y="143"/>
                    <a:pt x="945" y="159"/>
                    <a:pt x="954" y="168"/>
                  </a:cubicBezTo>
                  <a:cubicBezTo>
                    <a:pt x="958" y="172"/>
                    <a:pt x="966" y="171"/>
                    <a:pt x="972" y="174"/>
                  </a:cubicBezTo>
                  <a:cubicBezTo>
                    <a:pt x="993" y="184"/>
                    <a:pt x="1007" y="203"/>
                    <a:pt x="1026" y="216"/>
                  </a:cubicBezTo>
                  <a:cubicBezTo>
                    <a:pt x="1037" y="250"/>
                    <a:pt x="1057" y="233"/>
                    <a:pt x="1086" y="252"/>
                  </a:cubicBezTo>
                  <a:cubicBezTo>
                    <a:pt x="1097" y="284"/>
                    <a:pt x="1088" y="265"/>
                    <a:pt x="1116" y="306"/>
                  </a:cubicBezTo>
                  <a:cubicBezTo>
                    <a:pt x="1124" y="318"/>
                    <a:pt x="1140" y="342"/>
                    <a:pt x="1140" y="342"/>
                  </a:cubicBezTo>
                  <a:cubicBezTo>
                    <a:pt x="1148" y="374"/>
                    <a:pt x="1152" y="432"/>
                    <a:pt x="1116" y="444"/>
                  </a:cubicBezTo>
                  <a:cubicBezTo>
                    <a:pt x="1106" y="475"/>
                    <a:pt x="1093" y="488"/>
                    <a:pt x="1062" y="498"/>
                  </a:cubicBezTo>
                  <a:cubicBezTo>
                    <a:pt x="1047" y="544"/>
                    <a:pt x="1079" y="564"/>
                    <a:pt x="1020" y="552"/>
                  </a:cubicBezTo>
                  <a:cubicBezTo>
                    <a:pt x="1006" y="554"/>
                    <a:pt x="989" y="550"/>
                    <a:pt x="978" y="558"/>
                  </a:cubicBezTo>
                  <a:cubicBezTo>
                    <a:pt x="972" y="562"/>
                    <a:pt x="989" y="567"/>
                    <a:pt x="996" y="570"/>
                  </a:cubicBezTo>
                  <a:cubicBezTo>
                    <a:pt x="1060" y="599"/>
                    <a:pt x="1009" y="567"/>
                    <a:pt x="1050" y="594"/>
                  </a:cubicBezTo>
                  <a:cubicBezTo>
                    <a:pt x="1062" y="629"/>
                    <a:pt x="1088" y="643"/>
                    <a:pt x="1044" y="672"/>
                  </a:cubicBezTo>
                  <a:cubicBezTo>
                    <a:pt x="1016" y="653"/>
                    <a:pt x="1001" y="661"/>
                    <a:pt x="978" y="684"/>
                  </a:cubicBezTo>
                  <a:cubicBezTo>
                    <a:pt x="968" y="726"/>
                    <a:pt x="956" y="704"/>
                    <a:pt x="918" y="696"/>
                  </a:cubicBezTo>
                  <a:cubicBezTo>
                    <a:pt x="916" y="689"/>
                    <a:pt x="912" y="663"/>
                    <a:pt x="894" y="672"/>
                  </a:cubicBezTo>
                  <a:cubicBezTo>
                    <a:pt x="888" y="675"/>
                    <a:pt x="892" y="686"/>
                    <a:pt x="888" y="690"/>
                  </a:cubicBezTo>
                  <a:cubicBezTo>
                    <a:pt x="884" y="694"/>
                    <a:pt x="876" y="694"/>
                    <a:pt x="870" y="696"/>
                  </a:cubicBezTo>
                  <a:cubicBezTo>
                    <a:pt x="850" y="683"/>
                    <a:pt x="842" y="667"/>
                    <a:pt x="822" y="654"/>
                  </a:cubicBezTo>
                  <a:cubicBezTo>
                    <a:pt x="800" y="621"/>
                    <a:pt x="797" y="596"/>
                    <a:pt x="756" y="582"/>
                  </a:cubicBezTo>
                  <a:cubicBezTo>
                    <a:pt x="710" y="593"/>
                    <a:pt x="740" y="578"/>
                    <a:pt x="744" y="606"/>
                  </a:cubicBezTo>
                  <a:cubicBezTo>
                    <a:pt x="745" y="616"/>
                    <a:pt x="740" y="626"/>
                    <a:pt x="738" y="636"/>
                  </a:cubicBezTo>
                  <a:cubicBezTo>
                    <a:pt x="706" y="625"/>
                    <a:pt x="705" y="639"/>
                    <a:pt x="714" y="666"/>
                  </a:cubicBezTo>
                  <a:cubicBezTo>
                    <a:pt x="700" y="708"/>
                    <a:pt x="714" y="698"/>
                    <a:pt x="684" y="708"/>
                  </a:cubicBezTo>
                  <a:cubicBezTo>
                    <a:pt x="672" y="726"/>
                    <a:pt x="668" y="751"/>
                    <a:pt x="648" y="762"/>
                  </a:cubicBezTo>
                  <a:cubicBezTo>
                    <a:pt x="637" y="768"/>
                    <a:pt x="612" y="774"/>
                    <a:pt x="612" y="774"/>
                  </a:cubicBezTo>
                  <a:cubicBezTo>
                    <a:pt x="549" y="753"/>
                    <a:pt x="449" y="759"/>
                    <a:pt x="390" y="756"/>
                  </a:cubicBezTo>
                  <a:cubicBezTo>
                    <a:pt x="374" y="752"/>
                    <a:pt x="358" y="748"/>
                    <a:pt x="342" y="744"/>
                  </a:cubicBezTo>
                  <a:cubicBezTo>
                    <a:pt x="333" y="742"/>
                    <a:pt x="336" y="726"/>
                    <a:pt x="330" y="720"/>
                  </a:cubicBezTo>
                  <a:cubicBezTo>
                    <a:pt x="324" y="714"/>
                    <a:pt x="313" y="713"/>
                    <a:pt x="306" y="708"/>
                  </a:cubicBezTo>
                  <a:cubicBezTo>
                    <a:pt x="299" y="703"/>
                    <a:pt x="295" y="695"/>
                    <a:pt x="288" y="690"/>
                  </a:cubicBezTo>
                  <a:cubicBezTo>
                    <a:pt x="251" y="666"/>
                    <a:pt x="206" y="661"/>
                    <a:pt x="168" y="642"/>
                  </a:cubicBezTo>
                  <a:cubicBezTo>
                    <a:pt x="125" y="621"/>
                    <a:pt x="89" y="606"/>
                    <a:pt x="42" y="594"/>
                  </a:cubicBezTo>
                  <a:cubicBezTo>
                    <a:pt x="13" y="565"/>
                    <a:pt x="8" y="544"/>
                    <a:pt x="0" y="504"/>
                  </a:cubicBezTo>
                  <a:cubicBezTo>
                    <a:pt x="6" y="432"/>
                    <a:pt x="9" y="380"/>
                    <a:pt x="54" y="324"/>
                  </a:cubicBezTo>
                  <a:cubicBezTo>
                    <a:pt x="69" y="278"/>
                    <a:pt x="79" y="227"/>
                    <a:pt x="114" y="192"/>
                  </a:cubicBezTo>
                  <a:cubicBezTo>
                    <a:pt x="121" y="170"/>
                    <a:pt x="124" y="145"/>
                    <a:pt x="138" y="126"/>
                  </a:cubicBezTo>
                  <a:cubicBezTo>
                    <a:pt x="162" y="92"/>
                    <a:pt x="198" y="88"/>
                    <a:pt x="234" y="78"/>
                  </a:cubicBezTo>
                  <a:cubicBezTo>
                    <a:pt x="291" y="62"/>
                    <a:pt x="330" y="42"/>
                    <a:pt x="372" y="0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93" name="Freeform 31"/>
            <p:cNvSpPr/>
            <p:nvPr>
              <p:custDataLst>
                <p:tags r:id="rId126"/>
              </p:custDataLst>
            </p:nvPr>
          </p:nvSpPr>
          <p:spPr bwMode="auto">
            <a:xfrm>
              <a:off x="434707" y="3745853"/>
              <a:ext cx="1875259" cy="1300974"/>
            </a:xfrm>
            <a:custGeom>
              <a:cxnLst>
                <a:cxn ang="0">
                  <a:pos x="907" y="72"/>
                </a:cxn>
                <a:cxn ang="0">
                  <a:pos x="919" y="216"/>
                </a:cxn>
                <a:cxn ang="0">
                  <a:pos x="907" y="390"/>
                </a:cxn>
                <a:cxn ang="0">
                  <a:pos x="1021" y="462"/>
                </a:cxn>
                <a:cxn ang="0">
                  <a:pos x="1243" y="534"/>
                </a:cxn>
                <a:cxn ang="0">
                  <a:pos x="1363" y="630"/>
                </a:cxn>
                <a:cxn ang="0">
                  <a:pos x="1423" y="606"/>
                </a:cxn>
                <a:cxn ang="0">
                  <a:pos x="1495" y="498"/>
                </a:cxn>
                <a:cxn ang="0">
                  <a:pos x="1513" y="618"/>
                </a:cxn>
                <a:cxn ang="0">
                  <a:pos x="1483" y="732"/>
                </a:cxn>
                <a:cxn ang="0">
                  <a:pos x="1471" y="852"/>
                </a:cxn>
                <a:cxn ang="0">
                  <a:pos x="1459" y="930"/>
                </a:cxn>
                <a:cxn ang="0">
                  <a:pos x="1339" y="954"/>
                </a:cxn>
                <a:cxn ang="0">
                  <a:pos x="1255" y="948"/>
                </a:cxn>
                <a:cxn ang="0">
                  <a:pos x="1147" y="1008"/>
                </a:cxn>
                <a:cxn ang="0">
                  <a:pos x="979" y="1008"/>
                </a:cxn>
                <a:cxn ang="0">
                  <a:pos x="931" y="918"/>
                </a:cxn>
                <a:cxn ang="0">
                  <a:pos x="763" y="924"/>
                </a:cxn>
                <a:cxn ang="0">
                  <a:pos x="709" y="882"/>
                </a:cxn>
                <a:cxn ang="0">
                  <a:pos x="565" y="858"/>
                </a:cxn>
                <a:cxn ang="0">
                  <a:pos x="457" y="816"/>
                </a:cxn>
                <a:cxn ang="0">
                  <a:pos x="397" y="756"/>
                </a:cxn>
                <a:cxn ang="0">
                  <a:pos x="349" y="702"/>
                </a:cxn>
                <a:cxn ang="0">
                  <a:pos x="295" y="654"/>
                </a:cxn>
                <a:cxn ang="0">
                  <a:pos x="253" y="600"/>
                </a:cxn>
                <a:cxn ang="0">
                  <a:pos x="199" y="570"/>
                </a:cxn>
                <a:cxn ang="0">
                  <a:pos x="109" y="522"/>
                </a:cxn>
                <a:cxn ang="0">
                  <a:pos x="79" y="498"/>
                </a:cxn>
                <a:cxn ang="0">
                  <a:pos x="43" y="468"/>
                </a:cxn>
                <a:cxn ang="0">
                  <a:pos x="1" y="378"/>
                </a:cxn>
                <a:cxn ang="0">
                  <a:pos x="61" y="336"/>
                </a:cxn>
                <a:cxn ang="0">
                  <a:pos x="61" y="228"/>
                </a:cxn>
                <a:cxn ang="0">
                  <a:pos x="139" y="78"/>
                </a:cxn>
                <a:cxn ang="0">
                  <a:pos x="217" y="42"/>
                </a:cxn>
                <a:cxn ang="0">
                  <a:pos x="703" y="24"/>
                </a:cxn>
              </a:cxnLst>
              <a:rect l="0" t="0" r="r" b="b"/>
              <a:pathLst>
                <a:path w="1533" h="1044">
                  <a:moveTo>
                    <a:pt x="877" y="66"/>
                  </a:moveTo>
                  <a:cubicBezTo>
                    <a:pt x="887" y="68"/>
                    <a:pt x="900" y="65"/>
                    <a:pt x="907" y="72"/>
                  </a:cubicBezTo>
                  <a:cubicBezTo>
                    <a:pt x="922" y="87"/>
                    <a:pt x="925" y="137"/>
                    <a:pt x="931" y="156"/>
                  </a:cubicBezTo>
                  <a:cubicBezTo>
                    <a:pt x="910" y="188"/>
                    <a:pt x="934" y="182"/>
                    <a:pt x="919" y="216"/>
                  </a:cubicBezTo>
                  <a:cubicBezTo>
                    <a:pt x="908" y="241"/>
                    <a:pt x="898" y="271"/>
                    <a:pt x="883" y="294"/>
                  </a:cubicBezTo>
                  <a:cubicBezTo>
                    <a:pt x="887" y="330"/>
                    <a:pt x="887" y="360"/>
                    <a:pt x="907" y="390"/>
                  </a:cubicBezTo>
                  <a:cubicBezTo>
                    <a:pt x="913" y="434"/>
                    <a:pt x="911" y="437"/>
                    <a:pt x="949" y="450"/>
                  </a:cubicBezTo>
                  <a:cubicBezTo>
                    <a:pt x="980" y="429"/>
                    <a:pt x="995" y="445"/>
                    <a:pt x="1021" y="462"/>
                  </a:cubicBezTo>
                  <a:cubicBezTo>
                    <a:pt x="1036" y="508"/>
                    <a:pt x="1114" y="506"/>
                    <a:pt x="1153" y="510"/>
                  </a:cubicBezTo>
                  <a:cubicBezTo>
                    <a:pt x="1185" y="531"/>
                    <a:pt x="1201" y="529"/>
                    <a:pt x="1243" y="534"/>
                  </a:cubicBezTo>
                  <a:cubicBezTo>
                    <a:pt x="1286" y="548"/>
                    <a:pt x="1268" y="539"/>
                    <a:pt x="1297" y="558"/>
                  </a:cubicBezTo>
                  <a:cubicBezTo>
                    <a:pt x="1320" y="592"/>
                    <a:pt x="1323" y="617"/>
                    <a:pt x="1363" y="630"/>
                  </a:cubicBezTo>
                  <a:cubicBezTo>
                    <a:pt x="1385" y="623"/>
                    <a:pt x="1395" y="631"/>
                    <a:pt x="1417" y="624"/>
                  </a:cubicBezTo>
                  <a:cubicBezTo>
                    <a:pt x="1419" y="618"/>
                    <a:pt x="1419" y="610"/>
                    <a:pt x="1423" y="606"/>
                  </a:cubicBezTo>
                  <a:cubicBezTo>
                    <a:pt x="1427" y="602"/>
                    <a:pt x="1437" y="605"/>
                    <a:pt x="1441" y="600"/>
                  </a:cubicBezTo>
                  <a:cubicBezTo>
                    <a:pt x="1470" y="559"/>
                    <a:pt x="1447" y="530"/>
                    <a:pt x="1495" y="498"/>
                  </a:cubicBezTo>
                  <a:cubicBezTo>
                    <a:pt x="1533" y="511"/>
                    <a:pt x="1507" y="544"/>
                    <a:pt x="1501" y="576"/>
                  </a:cubicBezTo>
                  <a:cubicBezTo>
                    <a:pt x="1505" y="590"/>
                    <a:pt x="1515" y="604"/>
                    <a:pt x="1513" y="618"/>
                  </a:cubicBezTo>
                  <a:cubicBezTo>
                    <a:pt x="1511" y="631"/>
                    <a:pt x="1499" y="641"/>
                    <a:pt x="1495" y="654"/>
                  </a:cubicBezTo>
                  <a:cubicBezTo>
                    <a:pt x="1505" y="683"/>
                    <a:pt x="1500" y="707"/>
                    <a:pt x="1483" y="732"/>
                  </a:cubicBezTo>
                  <a:cubicBezTo>
                    <a:pt x="1487" y="745"/>
                    <a:pt x="1499" y="755"/>
                    <a:pt x="1501" y="768"/>
                  </a:cubicBezTo>
                  <a:cubicBezTo>
                    <a:pt x="1505" y="798"/>
                    <a:pt x="1480" y="826"/>
                    <a:pt x="1471" y="852"/>
                  </a:cubicBezTo>
                  <a:cubicBezTo>
                    <a:pt x="1489" y="880"/>
                    <a:pt x="1490" y="903"/>
                    <a:pt x="1495" y="936"/>
                  </a:cubicBezTo>
                  <a:cubicBezTo>
                    <a:pt x="1484" y="981"/>
                    <a:pt x="1489" y="950"/>
                    <a:pt x="1459" y="930"/>
                  </a:cubicBezTo>
                  <a:cubicBezTo>
                    <a:pt x="1431" y="972"/>
                    <a:pt x="1447" y="958"/>
                    <a:pt x="1417" y="978"/>
                  </a:cubicBezTo>
                  <a:cubicBezTo>
                    <a:pt x="1377" y="972"/>
                    <a:pt x="1371" y="968"/>
                    <a:pt x="1339" y="954"/>
                  </a:cubicBezTo>
                  <a:cubicBezTo>
                    <a:pt x="1327" y="949"/>
                    <a:pt x="1303" y="942"/>
                    <a:pt x="1303" y="942"/>
                  </a:cubicBezTo>
                  <a:cubicBezTo>
                    <a:pt x="1287" y="944"/>
                    <a:pt x="1270" y="943"/>
                    <a:pt x="1255" y="948"/>
                  </a:cubicBezTo>
                  <a:cubicBezTo>
                    <a:pt x="1241" y="953"/>
                    <a:pt x="1233" y="967"/>
                    <a:pt x="1219" y="972"/>
                  </a:cubicBezTo>
                  <a:cubicBezTo>
                    <a:pt x="1194" y="980"/>
                    <a:pt x="1169" y="994"/>
                    <a:pt x="1147" y="1008"/>
                  </a:cubicBezTo>
                  <a:cubicBezTo>
                    <a:pt x="1124" y="1043"/>
                    <a:pt x="1084" y="1040"/>
                    <a:pt x="1045" y="1044"/>
                  </a:cubicBezTo>
                  <a:cubicBezTo>
                    <a:pt x="1009" y="1038"/>
                    <a:pt x="999" y="1037"/>
                    <a:pt x="979" y="1008"/>
                  </a:cubicBezTo>
                  <a:cubicBezTo>
                    <a:pt x="1013" y="985"/>
                    <a:pt x="989" y="999"/>
                    <a:pt x="967" y="966"/>
                  </a:cubicBezTo>
                  <a:cubicBezTo>
                    <a:pt x="960" y="939"/>
                    <a:pt x="958" y="927"/>
                    <a:pt x="931" y="918"/>
                  </a:cubicBezTo>
                  <a:cubicBezTo>
                    <a:pt x="892" y="931"/>
                    <a:pt x="870" y="900"/>
                    <a:pt x="835" y="888"/>
                  </a:cubicBezTo>
                  <a:cubicBezTo>
                    <a:pt x="773" y="897"/>
                    <a:pt x="805" y="896"/>
                    <a:pt x="763" y="924"/>
                  </a:cubicBezTo>
                  <a:cubicBezTo>
                    <a:pt x="753" y="953"/>
                    <a:pt x="744" y="955"/>
                    <a:pt x="715" y="948"/>
                  </a:cubicBezTo>
                  <a:cubicBezTo>
                    <a:pt x="727" y="912"/>
                    <a:pt x="750" y="909"/>
                    <a:pt x="709" y="882"/>
                  </a:cubicBezTo>
                  <a:cubicBezTo>
                    <a:pt x="684" y="888"/>
                    <a:pt x="665" y="894"/>
                    <a:pt x="637" y="894"/>
                  </a:cubicBezTo>
                  <a:cubicBezTo>
                    <a:pt x="611" y="894"/>
                    <a:pt x="590" y="866"/>
                    <a:pt x="565" y="858"/>
                  </a:cubicBezTo>
                  <a:cubicBezTo>
                    <a:pt x="533" y="866"/>
                    <a:pt x="523" y="864"/>
                    <a:pt x="499" y="840"/>
                  </a:cubicBezTo>
                  <a:cubicBezTo>
                    <a:pt x="491" y="815"/>
                    <a:pt x="483" y="807"/>
                    <a:pt x="457" y="816"/>
                  </a:cubicBezTo>
                  <a:cubicBezTo>
                    <a:pt x="455" y="804"/>
                    <a:pt x="459" y="789"/>
                    <a:pt x="451" y="780"/>
                  </a:cubicBezTo>
                  <a:cubicBezTo>
                    <a:pt x="438" y="765"/>
                    <a:pt x="413" y="767"/>
                    <a:pt x="397" y="756"/>
                  </a:cubicBezTo>
                  <a:cubicBezTo>
                    <a:pt x="393" y="742"/>
                    <a:pt x="397" y="722"/>
                    <a:pt x="385" y="714"/>
                  </a:cubicBezTo>
                  <a:cubicBezTo>
                    <a:pt x="375" y="707"/>
                    <a:pt x="361" y="706"/>
                    <a:pt x="349" y="702"/>
                  </a:cubicBezTo>
                  <a:cubicBezTo>
                    <a:pt x="343" y="700"/>
                    <a:pt x="331" y="696"/>
                    <a:pt x="331" y="696"/>
                  </a:cubicBezTo>
                  <a:cubicBezTo>
                    <a:pt x="296" y="638"/>
                    <a:pt x="331" y="686"/>
                    <a:pt x="295" y="654"/>
                  </a:cubicBezTo>
                  <a:cubicBezTo>
                    <a:pt x="282" y="643"/>
                    <a:pt x="259" y="618"/>
                    <a:pt x="259" y="618"/>
                  </a:cubicBezTo>
                  <a:cubicBezTo>
                    <a:pt x="257" y="612"/>
                    <a:pt x="257" y="604"/>
                    <a:pt x="253" y="600"/>
                  </a:cubicBezTo>
                  <a:cubicBezTo>
                    <a:pt x="249" y="596"/>
                    <a:pt x="240" y="598"/>
                    <a:pt x="235" y="594"/>
                  </a:cubicBezTo>
                  <a:cubicBezTo>
                    <a:pt x="190" y="564"/>
                    <a:pt x="242" y="584"/>
                    <a:pt x="199" y="570"/>
                  </a:cubicBezTo>
                  <a:cubicBezTo>
                    <a:pt x="157" y="584"/>
                    <a:pt x="197" y="601"/>
                    <a:pt x="157" y="588"/>
                  </a:cubicBezTo>
                  <a:cubicBezTo>
                    <a:pt x="140" y="562"/>
                    <a:pt x="136" y="540"/>
                    <a:pt x="109" y="522"/>
                  </a:cubicBezTo>
                  <a:cubicBezTo>
                    <a:pt x="105" y="516"/>
                    <a:pt x="103" y="509"/>
                    <a:pt x="97" y="504"/>
                  </a:cubicBezTo>
                  <a:cubicBezTo>
                    <a:pt x="92" y="500"/>
                    <a:pt x="83" y="502"/>
                    <a:pt x="79" y="498"/>
                  </a:cubicBezTo>
                  <a:cubicBezTo>
                    <a:pt x="75" y="494"/>
                    <a:pt x="78" y="484"/>
                    <a:pt x="73" y="480"/>
                  </a:cubicBezTo>
                  <a:cubicBezTo>
                    <a:pt x="65" y="473"/>
                    <a:pt x="53" y="472"/>
                    <a:pt x="43" y="468"/>
                  </a:cubicBezTo>
                  <a:cubicBezTo>
                    <a:pt x="32" y="452"/>
                    <a:pt x="21" y="432"/>
                    <a:pt x="13" y="414"/>
                  </a:cubicBezTo>
                  <a:cubicBezTo>
                    <a:pt x="8" y="402"/>
                    <a:pt x="1" y="378"/>
                    <a:pt x="1" y="378"/>
                  </a:cubicBezTo>
                  <a:cubicBezTo>
                    <a:pt x="3" y="360"/>
                    <a:pt x="0" y="341"/>
                    <a:pt x="7" y="324"/>
                  </a:cubicBezTo>
                  <a:cubicBezTo>
                    <a:pt x="15" y="303"/>
                    <a:pt x="54" y="332"/>
                    <a:pt x="61" y="336"/>
                  </a:cubicBezTo>
                  <a:cubicBezTo>
                    <a:pt x="72" y="320"/>
                    <a:pt x="85" y="282"/>
                    <a:pt x="85" y="282"/>
                  </a:cubicBezTo>
                  <a:cubicBezTo>
                    <a:pt x="71" y="239"/>
                    <a:pt x="80" y="257"/>
                    <a:pt x="61" y="228"/>
                  </a:cubicBezTo>
                  <a:cubicBezTo>
                    <a:pt x="67" y="192"/>
                    <a:pt x="68" y="182"/>
                    <a:pt x="97" y="162"/>
                  </a:cubicBezTo>
                  <a:cubicBezTo>
                    <a:pt x="113" y="137"/>
                    <a:pt x="127" y="106"/>
                    <a:pt x="139" y="78"/>
                  </a:cubicBezTo>
                  <a:cubicBezTo>
                    <a:pt x="141" y="72"/>
                    <a:pt x="141" y="64"/>
                    <a:pt x="145" y="60"/>
                  </a:cubicBezTo>
                  <a:cubicBezTo>
                    <a:pt x="161" y="44"/>
                    <a:pt x="200" y="44"/>
                    <a:pt x="217" y="42"/>
                  </a:cubicBezTo>
                  <a:cubicBezTo>
                    <a:pt x="278" y="22"/>
                    <a:pt x="341" y="15"/>
                    <a:pt x="403" y="0"/>
                  </a:cubicBezTo>
                  <a:cubicBezTo>
                    <a:pt x="511" y="3"/>
                    <a:pt x="600" y="7"/>
                    <a:pt x="703" y="24"/>
                  </a:cubicBezTo>
                  <a:cubicBezTo>
                    <a:pt x="776" y="36"/>
                    <a:pt x="844" y="60"/>
                    <a:pt x="919" y="60"/>
                  </a:cubicBezTo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94" name="Freeform 32"/>
            <p:cNvSpPr/>
            <p:nvPr>
              <p:custDataLst>
                <p:tags r:id="rId127"/>
              </p:custDataLst>
            </p:nvPr>
          </p:nvSpPr>
          <p:spPr bwMode="auto">
            <a:xfrm>
              <a:off x="251520" y="2425303"/>
              <a:ext cx="1981314" cy="1544795"/>
            </a:xfrm>
            <a:custGeom>
              <a:cxnLst>
                <a:cxn ang="0">
                  <a:pos x="823" y="140"/>
                </a:cxn>
                <a:cxn ang="0">
                  <a:pos x="985" y="164"/>
                </a:cxn>
                <a:cxn ang="0">
                  <a:pos x="1069" y="56"/>
                </a:cxn>
                <a:cxn ang="0">
                  <a:pos x="1159" y="8"/>
                </a:cxn>
                <a:cxn ang="0">
                  <a:pos x="1195" y="80"/>
                </a:cxn>
                <a:cxn ang="0">
                  <a:pos x="1273" y="140"/>
                </a:cxn>
                <a:cxn ang="0">
                  <a:pos x="1315" y="266"/>
                </a:cxn>
                <a:cxn ang="0">
                  <a:pos x="1315" y="422"/>
                </a:cxn>
                <a:cxn ang="0">
                  <a:pos x="1555" y="524"/>
                </a:cxn>
                <a:cxn ang="0">
                  <a:pos x="1615" y="632"/>
                </a:cxn>
                <a:cxn ang="0">
                  <a:pos x="1615" y="680"/>
                </a:cxn>
                <a:cxn ang="0">
                  <a:pos x="1549" y="758"/>
                </a:cxn>
                <a:cxn ang="0">
                  <a:pos x="1411" y="836"/>
                </a:cxn>
                <a:cxn ang="0">
                  <a:pos x="1381" y="968"/>
                </a:cxn>
                <a:cxn ang="0">
                  <a:pos x="1147" y="998"/>
                </a:cxn>
                <a:cxn ang="0">
                  <a:pos x="1165" y="1088"/>
                </a:cxn>
                <a:cxn ang="0">
                  <a:pos x="1189" y="1112"/>
                </a:cxn>
                <a:cxn ang="0">
                  <a:pos x="1051" y="1208"/>
                </a:cxn>
                <a:cxn ang="0">
                  <a:pos x="937" y="1166"/>
                </a:cxn>
                <a:cxn ang="0">
                  <a:pos x="679" y="1214"/>
                </a:cxn>
                <a:cxn ang="0">
                  <a:pos x="469" y="1184"/>
                </a:cxn>
                <a:cxn ang="0">
                  <a:pos x="355" y="1166"/>
                </a:cxn>
                <a:cxn ang="0">
                  <a:pos x="241" y="1232"/>
                </a:cxn>
                <a:cxn ang="0">
                  <a:pos x="217" y="1208"/>
                </a:cxn>
                <a:cxn ang="0">
                  <a:pos x="199" y="1154"/>
                </a:cxn>
                <a:cxn ang="0">
                  <a:pos x="157" y="1094"/>
                </a:cxn>
                <a:cxn ang="0">
                  <a:pos x="85" y="1022"/>
                </a:cxn>
                <a:cxn ang="0">
                  <a:pos x="91" y="968"/>
                </a:cxn>
                <a:cxn ang="0">
                  <a:pos x="37" y="872"/>
                </a:cxn>
                <a:cxn ang="0">
                  <a:pos x="31" y="662"/>
                </a:cxn>
                <a:cxn ang="0">
                  <a:pos x="211" y="614"/>
                </a:cxn>
                <a:cxn ang="0">
                  <a:pos x="307" y="584"/>
                </a:cxn>
                <a:cxn ang="0">
                  <a:pos x="475" y="554"/>
                </a:cxn>
                <a:cxn ang="0">
                  <a:pos x="529" y="524"/>
                </a:cxn>
                <a:cxn ang="0">
                  <a:pos x="577" y="434"/>
                </a:cxn>
                <a:cxn ang="0">
                  <a:pos x="577" y="332"/>
                </a:cxn>
                <a:cxn ang="0">
                  <a:pos x="637" y="272"/>
                </a:cxn>
                <a:cxn ang="0">
                  <a:pos x="763" y="224"/>
                </a:cxn>
              </a:cxnLst>
              <a:rect l="0" t="0" r="r" b="b"/>
              <a:pathLst>
                <a:path w="1621" h="1240">
                  <a:moveTo>
                    <a:pt x="763" y="224"/>
                  </a:moveTo>
                  <a:cubicBezTo>
                    <a:pt x="796" y="202"/>
                    <a:pt x="803" y="171"/>
                    <a:pt x="823" y="140"/>
                  </a:cubicBezTo>
                  <a:cubicBezTo>
                    <a:pt x="877" y="147"/>
                    <a:pt x="902" y="164"/>
                    <a:pt x="949" y="176"/>
                  </a:cubicBezTo>
                  <a:cubicBezTo>
                    <a:pt x="961" y="172"/>
                    <a:pt x="981" y="176"/>
                    <a:pt x="985" y="164"/>
                  </a:cubicBezTo>
                  <a:cubicBezTo>
                    <a:pt x="994" y="136"/>
                    <a:pt x="996" y="88"/>
                    <a:pt x="1021" y="68"/>
                  </a:cubicBezTo>
                  <a:cubicBezTo>
                    <a:pt x="1027" y="63"/>
                    <a:pt x="1068" y="56"/>
                    <a:pt x="1069" y="56"/>
                  </a:cubicBezTo>
                  <a:cubicBezTo>
                    <a:pt x="1090" y="25"/>
                    <a:pt x="1084" y="15"/>
                    <a:pt x="1123" y="2"/>
                  </a:cubicBezTo>
                  <a:cubicBezTo>
                    <a:pt x="1135" y="4"/>
                    <a:pt x="1150" y="0"/>
                    <a:pt x="1159" y="8"/>
                  </a:cubicBezTo>
                  <a:cubicBezTo>
                    <a:pt x="1169" y="16"/>
                    <a:pt x="1167" y="32"/>
                    <a:pt x="1171" y="44"/>
                  </a:cubicBezTo>
                  <a:cubicBezTo>
                    <a:pt x="1176" y="58"/>
                    <a:pt x="1187" y="68"/>
                    <a:pt x="1195" y="80"/>
                  </a:cubicBezTo>
                  <a:cubicBezTo>
                    <a:pt x="1199" y="85"/>
                    <a:pt x="1197" y="94"/>
                    <a:pt x="1201" y="98"/>
                  </a:cubicBezTo>
                  <a:cubicBezTo>
                    <a:pt x="1223" y="120"/>
                    <a:pt x="1249" y="124"/>
                    <a:pt x="1273" y="140"/>
                  </a:cubicBezTo>
                  <a:cubicBezTo>
                    <a:pt x="1282" y="168"/>
                    <a:pt x="1284" y="205"/>
                    <a:pt x="1297" y="230"/>
                  </a:cubicBezTo>
                  <a:cubicBezTo>
                    <a:pt x="1320" y="277"/>
                    <a:pt x="1300" y="221"/>
                    <a:pt x="1315" y="266"/>
                  </a:cubicBezTo>
                  <a:cubicBezTo>
                    <a:pt x="1304" y="300"/>
                    <a:pt x="1296" y="334"/>
                    <a:pt x="1285" y="368"/>
                  </a:cubicBezTo>
                  <a:cubicBezTo>
                    <a:pt x="1300" y="412"/>
                    <a:pt x="1288" y="395"/>
                    <a:pt x="1315" y="422"/>
                  </a:cubicBezTo>
                  <a:cubicBezTo>
                    <a:pt x="1369" y="414"/>
                    <a:pt x="1419" y="415"/>
                    <a:pt x="1465" y="446"/>
                  </a:cubicBezTo>
                  <a:cubicBezTo>
                    <a:pt x="1482" y="498"/>
                    <a:pt x="1506" y="512"/>
                    <a:pt x="1555" y="524"/>
                  </a:cubicBezTo>
                  <a:cubicBezTo>
                    <a:pt x="1580" y="540"/>
                    <a:pt x="1586" y="570"/>
                    <a:pt x="1603" y="596"/>
                  </a:cubicBezTo>
                  <a:cubicBezTo>
                    <a:pt x="1610" y="607"/>
                    <a:pt x="1611" y="620"/>
                    <a:pt x="1615" y="632"/>
                  </a:cubicBezTo>
                  <a:cubicBezTo>
                    <a:pt x="1617" y="638"/>
                    <a:pt x="1621" y="650"/>
                    <a:pt x="1621" y="650"/>
                  </a:cubicBezTo>
                  <a:cubicBezTo>
                    <a:pt x="1619" y="660"/>
                    <a:pt x="1619" y="671"/>
                    <a:pt x="1615" y="680"/>
                  </a:cubicBezTo>
                  <a:cubicBezTo>
                    <a:pt x="1609" y="693"/>
                    <a:pt x="1591" y="716"/>
                    <a:pt x="1591" y="716"/>
                  </a:cubicBezTo>
                  <a:cubicBezTo>
                    <a:pt x="1584" y="745"/>
                    <a:pt x="1577" y="749"/>
                    <a:pt x="1549" y="758"/>
                  </a:cubicBezTo>
                  <a:cubicBezTo>
                    <a:pt x="1515" y="751"/>
                    <a:pt x="1489" y="750"/>
                    <a:pt x="1459" y="770"/>
                  </a:cubicBezTo>
                  <a:cubicBezTo>
                    <a:pt x="1444" y="792"/>
                    <a:pt x="1433" y="822"/>
                    <a:pt x="1411" y="836"/>
                  </a:cubicBezTo>
                  <a:cubicBezTo>
                    <a:pt x="1382" y="879"/>
                    <a:pt x="1409" y="833"/>
                    <a:pt x="1393" y="932"/>
                  </a:cubicBezTo>
                  <a:cubicBezTo>
                    <a:pt x="1391" y="944"/>
                    <a:pt x="1394" y="966"/>
                    <a:pt x="1381" y="968"/>
                  </a:cubicBezTo>
                  <a:cubicBezTo>
                    <a:pt x="1365" y="970"/>
                    <a:pt x="1349" y="972"/>
                    <a:pt x="1333" y="974"/>
                  </a:cubicBezTo>
                  <a:cubicBezTo>
                    <a:pt x="1276" y="993"/>
                    <a:pt x="1205" y="994"/>
                    <a:pt x="1147" y="998"/>
                  </a:cubicBezTo>
                  <a:cubicBezTo>
                    <a:pt x="1130" y="1023"/>
                    <a:pt x="1127" y="1047"/>
                    <a:pt x="1159" y="1058"/>
                  </a:cubicBezTo>
                  <a:cubicBezTo>
                    <a:pt x="1161" y="1068"/>
                    <a:pt x="1159" y="1080"/>
                    <a:pt x="1165" y="1088"/>
                  </a:cubicBezTo>
                  <a:cubicBezTo>
                    <a:pt x="1169" y="1093"/>
                    <a:pt x="1179" y="1090"/>
                    <a:pt x="1183" y="1094"/>
                  </a:cubicBezTo>
                  <a:cubicBezTo>
                    <a:pt x="1187" y="1098"/>
                    <a:pt x="1187" y="1106"/>
                    <a:pt x="1189" y="1112"/>
                  </a:cubicBezTo>
                  <a:cubicBezTo>
                    <a:pt x="1180" y="1139"/>
                    <a:pt x="1157" y="1149"/>
                    <a:pt x="1147" y="1178"/>
                  </a:cubicBezTo>
                  <a:cubicBezTo>
                    <a:pt x="1188" y="1240"/>
                    <a:pt x="1095" y="1211"/>
                    <a:pt x="1051" y="1208"/>
                  </a:cubicBezTo>
                  <a:cubicBezTo>
                    <a:pt x="1023" y="1199"/>
                    <a:pt x="999" y="1190"/>
                    <a:pt x="973" y="1178"/>
                  </a:cubicBezTo>
                  <a:cubicBezTo>
                    <a:pt x="961" y="1173"/>
                    <a:pt x="937" y="1166"/>
                    <a:pt x="937" y="1166"/>
                  </a:cubicBezTo>
                  <a:cubicBezTo>
                    <a:pt x="872" y="1171"/>
                    <a:pt x="810" y="1184"/>
                    <a:pt x="745" y="1190"/>
                  </a:cubicBezTo>
                  <a:cubicBezTo>
                    <a:pt x="724" y="1204"/>
                    <a:pt x="703" y="1206"/>
                    <a:pt x="679" y="1214"/>
                  </a:cubicBezTo>
                  <a:cubicBezTo>
                    <a:pt x="618" y="1206"/>
                    <a:pt x="592" y="1180"/>
                    <a:pt x="529" y="1172"/>
                  </a:cubicBezTo>
                  <a:cubicBezTo>
                    <a:pt x="503" y="1163"/>
                    <a:pt x="491" y="1169"/>
                    <a:pt x="469" y="1184"/>
                  </a:cubicBezTo>
                  <a:cubicBezTo>
                    <a:pt x="446" y="1178"/>
                    <a:pt x="431" y="1167"/>
                    <a:pt x="409" y="1160"/>
                  </a:cubicBezTo>
                  <a:cubicBezTo>
                    <a:pt x="391" y="1162"/>
                    <a:pt x="373" y="1162"/>
                    <a:pt x="355" y="1166"/>
                  </a:cubicBezTo>
                  <a:cubicBezTo>
                    <a:pt x="328" y="1173"/>
                    <a:pt x="325" y="1210"/>
                    <a:pt x="301" y="1226"/>
                  </a:cubicBezTo>
                  <a:cubicBezTo>
                    <a:pt x="278" y="1218"/>
                    <a:pt x="264" y="1224"/>
                    <a:pt x="241" y="1232"/>
                  </a:cubicBezTo>
                  <a:cubicBezTo>
                    <a:pt x="239" y="1226"/>
                    <a:pt x="239" y="1218"/>
                    <a:pt x="235" y="1214"/>
                  </a:cubicBezTo>
                  <a:cubicBezTo>
                    <a:pt x="231" y="1210"/>
                    <a:pt x="221" y="1213"/>
                    <a:pt x="217" y="1208"/>
                  </a:cubicBezTo>
                  <a:cubicBezTo>
                    <a:pt x="210" y="1198"/>
                    <a:pt x="209" y="1184"/>
                    <a:pt x="205" y="1172"/>
                  </a:cubicBezTo>
                  <a:cubicBezTo>
                    <a:pt x="203" y="1166"/>
                    <a:pt x="199" y="1154"/>
                    <a:pt x="199" y="1154"/>
                  </a:cubicBezTo>
                  <a:cubicBezTo>
                    <a:pt x="197" y="1138"/>
                    <a:pt x="202" y="1119"/>
                    <a:pt x="193" y="1106"/>
                  </a:cubicBezTo>
                  <a:cubicBezTo>
                    <a:pt x="186" y="1096"/>
                    <a:pt x="157" y="1094"/>
                    <a:pt x="157" y="1094"/>
                  </a:cubicBezTo>
                  <a:cubicBezTo>
                    <a:pt x="146" y="1060"/>
                    <a:pt x="135" y="1055"/>
                    <a:pt x="103" y="1034"/>
                  </a:cubicBezTo>
                  <a:cubicBezTo>
                    <a:pt x="97" y="1030"/>
                    <a:pt x="85" y="1022"/>
                    <a:pt x="85" y="1022"/>
                  </a:cubicBezTo>
                  <a:cubicBezTo>
                    <a:pt x="83" y="1016"/>
                    <a:pt x="78" y="1010"/>
                    <a:pt x="79" y="1004"/>
                  </a:cubicBezTo>
                  <a:cubicBezTo>
                    <a:pt x="80" y="991"/>
                    <a:pt x="91" y="968"/>
                    <a:pt x="91" y="968"/>
                  </a:cubicBezTo>
                  <a:cubicBezTo>
                    <a:pt x="74" y="951"/>
                    <a:pt x="63" y="934"/>
                    <a:pt x="43" y="920"/>
                  </a:cubicBezTo>
                  <a:cubicBezTo>
                    <a:pt x="15" y="878"/>
                    <a:pt x="7" y="892"/>
                    <a:pt x="37" y="872"/>
                  </a:cubicBezTo>
                  <a:cubicBezTo>
                    <a:pt x="40" y="835"/>
                    <a:pt x="69" y="745"/>
                    <a:pt x="19" y="728"/>
                  </a:cubicBezTo>
                  <a:cubicBezTo>
                    <a:pt x="0" y="700"/>
                    <a:pt x="8" y="685"/>
                    <a:pt x="31" y="662"/>
                  </a:cubicBezTo>
                  <a:cubicBezTo>
                    <a:pt x="48" y="610"/>
                    <a:pt x="108" y="602"/>
                    <a:pt x="157" y="590"/>
                  </a:cubicBezTo>
                  <a:cubicBezTo>
                    <a:pt x="177" y="597"/>
                    <a:pt x="191" y="607"/>
                    <a:pt x="211" y="614"/>
                  </a:cubicBezTo>
                  <a:cubicBezTo>
                    <a:pt x="237" y="605"/>
                    <a:pt x="263" y="599"/>
                    <a:pt x="289" y="590"/>
                  </a:cubicBezTo>
                  <a:cubicBezTo>
                    <a:pt x="295" y="588"/>
                    <a:pt x="307" y="584"/>
                    <a:pt x="307" y="584"/>
                  </a:cubicBezTo>
                  <a:cubicBezTo>
                    <a:pt x="344" y="596"/>
                    <a:pt x="363" y="595"/>
                    <a:pt x="403" y="590"/>
                  </a:cubicBezTo>
                  <a:cubicBezTo>
                    <a:pt x="429" y="581"/>
                    <a:pt x="449" y="563"/>
                    <a:pt x="475" y="554"/>
                  </a:cubicBezTo>
                  <a:cubicBezTo>
                    <a:pt x="481" y="548"/>
                    <a:pt x="486" y="540"/>
                    <a:pt x="493" y="536"/>
                  </a:cubicBezTo>
                  <a:cubicBezTo>
                    <a:pt x="504" y="530"/>
                    <a:pt x="529" y="524"/>
                    <a:pt x="529" y="524"/>
                  </a:cubicBezTo>
                  <a:cubicBezTo>
                    <a:pt x="537" y="501"/>
                    <a:pt x="555" y="492"/>
                    <a:pt x="565" y="470"/>
                  </a:cubicBezTo>
                  <a:cubicBezTo>
                    <a:pt x="570" y="458"/>
                    <a:pt x="573" y="446"/>
                    <a:pt x="577" y="434"/>
                  </a:cubicBezTo>
                  <a:cubicBezTo>
                    <a:pt x="579" y="428"/>
                    <a:pt x="583" y="416"/>
                    <a:pt x="583" y="416"/>
                  </a:cubicBezTo>
                  <a:cubicBezTo>
                    <a:pt x="581" y="388"/>
                    <a:pt x="580" y="360"/>
                    <a:pt x="577" y="332"/>
                  </a:cubicBezTo>
                  <a:cubicBezTo>
                    <a:pt x="575" y="314"/>
                    <a:pt x="561" y="310"/>
                    <a:pt x="577" y="290"/>
                  </a:cubicBezTo>
                  <a:cubicBezTo>
                    <a:pt x="585" y="279"/>
                    <a:pt x="624" y="276"/>
                    <a:pt x="637" y="272"/>
                  </a:cubicBezTo>
                  <a:cubicBezTo>
                    <a:pt x="662" y="274"/>
                    <a:pt x="721" y="288"/>
                    <a:pt x="751" y="278"/>
                  </a:cubicBezTo>
                  <a:cubicBezTo>
                    <a:pt x="757" y="260"/>
                    <a:pt x="763" y="243"/>
                    <a:pt x="763" y="224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95" name="Freeform 33"/>
            <p:cNvSpPr/>
            <p:nvPr>
              <p:custDataLst>
                <p:tags r:id="rId128"/>
              </p:custDataLst>
            </p:nvPr>
          </p:nvSpPr>
          <p:spPr bwMode="auto">
            <a:xfrm>
              <a:off x="3333559" y="5874391"/>
              <a:ext cx="273174" cy="218905"/>
            </a:xfrm>
            <a:custGeom>
              <a:cxnLst>
                <a:cxn ang="0">
                  <a:pos x="24" y="48"/>
                </a:cxn>
                <a:cxn ang="0">
                  <a:pos x="78" y="12"/>
                </a:cxn>
                <a:cxn ang="0">
                  <a:pos x="168" y="0"/>
                </a:cxn>
                <a:cxn ang="0">
                  <a:pos x="174" y="78"/>
                </a:cxn>
                <a:cxn ang="0">
                  <a:pos x="144" y="120"/>
                </a:cxn>
                <a:cxn ang="0">
                  <a:pos x="138" y="144"/>
                </a:cxn>
                <a:cxn ang="0">
                  <a:pos x="102" y="156"/>
                </a:cxn>
                <a:cxn ang="0">
                  <a:pos x="96" y="174"/>
                </a:cxn>
                <a:cxn ang="0">
                  <a:pos x="24" y="150"/>
                </a:cxn>
                <a:cxn ang="0">
                  <a:pos x="0" y="96"/>
                </a:cxn>
                <a:cxn ang="0">
                  <a:pos x="6" y="72"/>
                </a:cxn>
                <a:cxn ang="0">
                  <a:pos x="24" y="48"/>
                </a:cxn>
              </a:cxnLst>
              <a:rect l="0" t="0" r="r" b="b"/>
              <a:pathLst>
                <a:path w="223" h="175">
                  <a:moveTo>
                    <a:pt x="24" y="48"/>
                  </a:moveTo>
                  <a:cubicBezTo>
                    <a:pt x="48" y="40"/>
                    <a:pt x="60" y="30"/>
                    <a:pt x="78" y="12"/>
                  </a:cubicBezTo>
                  <a:cubicBezTo>
                    <a:pt x="109" y="20"/>
                    <a:pt x="137" y="10"/>
                    <a:pt x="168" y="0"/>
                  </a:cubicBezTo>
                  <a:cubicBezTo>
                    <a:pt x="223" y="18"/>
                    <a:pt x="188" y="46"/>
                    <a:pt x="174" y="78"/>
                  </a:cubicBezTo>
                  <a:cubicBezTo>
                    <a:pt x="155" y="122"/>
                    <a:pt x="177" y="109"/>
                    <a:pt x="144" y="120"/>
                  </a:cubicBezTo>
                  <a:cubicBezTo>
                    <a:pt x="142" y="128"/>
                    <a:pt x="144" y="139"/>
                    <a:pt x="138" y="144"/>
                  </a:cubicBezTo>
                  <a:cubicBezTo>
                    <a:pt x="128" y="152"/>
                    <a:pt x="102" y="156"/>
                    <a:pt x="102" y="156"/>
                  </a:cubicBezTo>
                  <a:cubicBezTo>
                    <a:pt x="100" y="162"/>
                    <a:pt x="102" y="172"/>
                    <a:pt x="96" y="174"/>
                  </a:cubicBezTo>
                  <a:cubicBezTo>
                    <a:pt x="94" y="175"/>
                    <a:pt x="30" y="151"/>
                    <a:pt x="24" y="150"/>
                  </a:cubicBezTo>
                  <a:cubicBezTo>
                    <a:pt x="13" y="134"/>
                    <a:pt x="0" y="96"/>
                    <a:pt x="0" y="96"/>
                  </a:cubicBezTo>
                  <a:cubicBezTo>
                    <a:pt x="2" y="88"/>
                    <a:pt x="1" y="78"/>
                    <a:pt x="6" y="72"/>
                  </a:cubicBezTo>
                  <a:cubicBezTo>
                    <a:pt x="30" y="45"/>
                    <a:pt x="64" y="48"/>
                    <a:pt x="24" y="48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96" name="Freeform 34"/>
            <p:cNvSpPr/>
            <p:nvPr>
              <p:custDataLst>
                <p:tags r:id="rId129"/>
              </p:custDataLst>
            </p:nvPr>
          </p:nvSpPr>
          <p:spPr bwMode="auto">
            <a:xfrm>
              <a:off x="4513034" y="5196324"/>
              <a:ext cx="202470" cy="393318"/>
            </a:xfrm>
            <a:custGeom>
              <a:cxnLst>
                <a:cxn ang="0">
                  <a:pos x="30" y="102"/>
                </a:cxn>
                <a:cxn ang="0">
                  <a:pos x="96" y="0"/>
                </a:cxn>
                <a:cxn ang="0">
                  <a:pos x="132" y="60"/>
                </a:cxn>
                <a:cxn ang="0">
                  <a:pos x="126" y="126"/>
                </a:cxn>
                <a:cxn ang="0">
                  <a:pos x="114" y="162"/>
                </a:cxn>
                <a:cxn ang="0">
                  <a:pos x="108" y="180"/>
                </a:cxn>
                <a:cxn ang="0">
                  <a:pos x="96" y="258"/>
                </a:cxn>
                <a:cxn ang="0">
                  <a:pos x="60" y="318"/>
                </a:cxn>
                <a:cxn ang="0">
                  <a:pos x="48" y="282"/>
                </a:cxn>
                <a:cxn ang="0">
                  <a:pos x="12" y="228"/>
                </a:cxn>
                <a:cxn ang="0">
                  <a:pos x="0" y="192"/>
                </a:cxn>
                <a:cxn ang="0">
                  <a:pos x="6" y="138"/>
                </a:cxn>
                <a:cxn ang="0">
                  <a:pos x="30" y="102"/>
                </a:cxn>
              </a:cxnLst>
              <a:rect l="0" t="0" r="r" b="b"/>
              <a:pathLst>
                <a:path w="166" h="318">
                  <a:moveTo>
                    <a:pt x="30" y="102"/>
                  </a:moveTo>
                  <a:cubicBezTo>
                    <a:pt x="69" y="76"/>
                    <a:pt x="51" y="30"/>
                    <a:pt x="96" y="0"/>
                  </a:cubicBezTo>
                  <a:cubicBezTo>
                    <a:pt x="166" y="12"/>
                    <a:pt x="114" y="6"/>
                    <a:pt x="132" y="60"/>
                  </a:cubicBezTo>
                  <a:cubicBezTo>
                    <a:pt x="130" y="82"/>
                    <a:pt x="130" y="104"/>
                    <a:pt x="126" y="126"/>
                  </a:cubicBezTo>
                  <a:cubicBezTo>
                    <a:pt x="124" y="138"/>
                    <a:pt x="118" y="150"/>
                    <a:pt x="114" y="162"/>
                  </a:cubicBezTo>
                  <a:cubicBezTo>
                    <a:pt x="112" y="168"/>
                    <a:pt x="108" y="180"/>
                    <a:pt x="108" y="180"/>
                  </a:cubicBezTo>
                  <a:cubicBezTo>
                    <a:pt x="118" y="210"/>
                    <a:pt x="139" y="244"/>
                    <a:pt x="96" y="258"/>
                  </a:cubicBezTo>
                  <a:cubicBezTo>
                    <a:pt x="77" y="287"/>
                    <a:pt x="94" y="307"/>
                    <a:pt x="60" y="318"/>
                  </a:cubicBezTo>
                  <a:cubicBezTo>
                    <a:pt x="56" y="306"/>
                    <a:pt x="52" y="294"/>
                    <a:pt x="48" y="282"/>
                  </a:cubicBezTo>
                  <a:cubicBezTo>
                    <a:pt x="41" y="261"/>
                    <a:pt x="19" y="249"/>
                    <a:pt x="12" y="228"/>
                  </a:cubicBezTo>
                  <a:cubicBezTo>
                    <a:pt x="8" y="216"/>
                    <a:pt x="0" y="192"/>
                    <a:pt x="0" y="192"/>
                  </a:cubicBezTo>
                  <a:cubicBezTo>
                    <a:pt x="2" y="174"/>
                    <a:pt x="0" y="155"/>
                    <a:pt x="6" y="138"/>
                  </a:cubicBezTo>
                  <a:cubicBezTo>
                    <a:pt x="11" y="124"/>
                    <a:pt x="30" y="102"/>
                    <a:pt x="30" y="102"/>
                  </a:cubicBez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FFFFFF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97" name="Freeform 35"/>
            <p:cNvSpPr/>
            <p:nvPr>
              <p:custDataLst>
                <p:tags r:id="rId130"/>
              </p:custDataLst>
            </p:nvPr>
          </p:nvSpPr>
          <p:spPr bwMode="auto">
            <a:xfrm>
              <a:off x="4447145" y="4450622"/>
              <a:ext cx="107663" cy="110343"/>
            </a:xfrm>
            <a:custGeom>
              <a:cxnLst>
                <a:cxn ang="0">
                  <a:pos x="62" y="0"/>
                </a:cxn>
                <a:cxn ang="0">
                  <a:pos x="94" y="44"/>
                </a:cxn>
                <a:cxn ang="0">
                  <a:pos x="54" y="80"/>
                </a:cxn>
                <a:cxn ang="0">
                  <a:pos x="18" y="64"/>
                </a:cxn>
                <a:cxn ang="0">
                  <a:pos x="18" y="32"/>
                </a:cxn>
                <a:cxn ang="0">
                  <a:pos x="46" y="4"/>
                </a:cxn>
                <a:cxn ang="0">
                  <a:pos x="58" y="8"/>
                </a:cxn>
                <a:cxn ang="0">
                  <a:pos x="62" y="0"/>
                </a:cxn>
              </a:cxnLst>
              <a:rect l="0" t="0" r="r" b="b"/>
              <a:pathLst>
                <a:path w="94" h="86">
                  <a:moveTo>
                    <a:pt x="62" y="0"/>
                  </a:moveTo>
                  <a:cubicBezTo>
                    <a:pt x="73" y="17"/>
                    <a:pt x="87" y="23"/>
                    <a:pt x="94" y="44"/>
                  </a:cubicBezTo>
                  <a:cubicBezTo>
                    <a:pt x="89" y="81"/>
                    <a:pt x="93" y="86"/>
                    <a:pt x="54" y="80"/>
                  </a:cubicBezTo>
                  <a:cubicBezTo>
                    <a:pt x="43" y="73"/>
                    <a:pt x="18" y="64"/>
                    <a:pt x="18" y="64"/>
                  </a:cubicBezTo>
                  <a:cubicBezTo>
                    <a:pt x="7" y="48"/>
                    <a:pt x="0" y="44"/>
                    <a:pt x="18" y="32"/>
                  </a:cubicBezTo>
                  <a:cubicBezTo>
                    <a:pt x="36" y="4"/>
                    <a:pt x="25" y="11"/>
                    <a:pt x="46" y="4"/>
                  </a:cubicBezTo>
                  <a:cubicBezTo>
                    <a:pt x="50" y="5"/>
                    <a:pt x="54" y="6"/>
                    <a:pt x="58" y="8"/>
                  </a:cubicBezTo>
                  <a:cubicBezTo>
                    <a:pt x="86" y="22"/>
                    <a:pt x="72" y="10"/>
                    <a:pt x="62" y="0"/>
                  </a:cubicBezTo>
                  <a:close/>
                </a:path>
              </a:pathLst>
            </a:custGeom>
            <a:solidFill>
              <a:schemeClr val="accent1">
                <a:lumMod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98" name="Freeform 36"/>
            <p:cNvSpPr/>
            <p:nvPr>
              <p:custDataLst>
                <p:tags r:id="rId131"/>
              </p:custDataLst>
            </p:nvPr>
          </p:nvSpPr>
          <p:spPr bwMode="auto">
            <a:xfrm>
              <a:off x="3857416" y="3414819"/>
              <a:ext cx="189616" cy="204668"/>
            </a:xfrm>
            <a:custGeom>
              <a:cxnLst>
                <a:cxn ang="0">
                  <a:pos x="108" y="3"/>
                </a:cxn>
                <a:cxn ang="0">
                  <a:pos x="148" y="19"/>
                </a:cxn>
                <a:cxn ang="0">
                  <a:pos x="152" y="31"/>
                </a:cxn>
                <a:cxn ang="0">
                  <a:pos x="132" y="35"/>
                </a:cxn>
                <a:cxn ang="0">
                  <a:pos x="156" y="31"/>
                </a:cxn>
                <a:cxn ang="0">
                  <a:pos x="164" y="43"/>
                </a:cxn>
                <a:cxn ang="0">
                  <a:pos x="136" y="99"/>
                </a:cxn>
                <a:cxn ang="0">
                  <a:pos x="144" y="127"/>
                </a:cxn>
                <a:cxn ang="0">
                  <a:pos x="104" y="147"/>
                </a:cxn>
                <a:cxn ang="0">
                  <a:pos x="40" y="147"/>
                </a:cxn>
                <a:cxn ang="0">
                  <a:pos x="8" y="139"/>
                </a:cxn>
                <a:cxn ang="0">
                  <a:pos x="16" y="115"/>
                </a:cxn>
                <a:cxn ang="0">
                  <a:pos x="36" y="99"/>
                </a:cxn>
                <a:cxn ang="0">
                  <a:pos x="80" y="47"/>
                </a:cxn>
                <a:cxn ang="0">
                  <a:pos x="96" y="23"/>
                </a:cxn>
                <a:cxn ang="0">
                  <a:pos x="108" y="3"/>
                </a:cxn>
              </a:cxnLst>
              <a:rect l="0" t="0" r="r" b="b"/>
              <a:pathLst>
                <a:path w="164" h="159">
                  <a:moveTo>
                    <a:pt x="108" y="3"/>
                  </a:moveTo>
                  <a:cubicBezTo>
                    <a:pt x="123" y="7"/>
                    <a:pt x="133" y="14"/>
                    <a:pt x="148" y="19"/>
                  </a:cubicBezTo>
                  <a:cubicBezTo>
                    <a:pt x="149" y="23"/>
                    <a:pt x="152" y="31"/>
                    <a:pt x="152" y="31"/>
                  </a:cubicBezTo>
                  <a:cubicBezTo>
                    <a:pt x="145" y="32"/>
                    <a:pt x="125" y="35"/>
                    <a:pt x="132" y="35"/>
                  </a:cubicBezTo>
                  <a:cubicBezTo>
                    <a:pt x="140" y="35"/>
                    <a:pt x="148" y="29"/>
                    <a:pt x="156" y="31"/>
                  </a:cubicBezTo>
                  <a:cubicBezTo>
                    <a:pt x="161" y="32"/>
                    <a:pt x="161" y="39"/>
                    <a:pt x="164" y="43"/>
                  </a:cubicBezTo>
                  <a:cubicBezTo>
                    <a:pt x="159" y="65"/>
                    <a:pt x="159" y="91"/>
                    <a:pt x="136" y="99"/>
                  </a:cubicBezTo>
                  <a:cubicBezTo>
                    <a:pt x="138" y="108"/>
                    <a:pt x="147" y="118"/>
                    <a:pt x="144" y="127"/>
                  </a:cubicBezTo>
                  <a:cubicBezTo>
                    <a:pt x="139" y="142"/>
                    <a:pt x="116" y="144"/>
                    <a:pt x="104" y="147"/>
                  </a:cubicBezTo>
                  <a:cubicBezTo>
                    <a:pt x="85" y="159"/>
                    <a:pt x="64" y="149"/>
                    <a:pt x="40" y="147"/>
                  </a:cubicBezTo>
                  <a:cubicBezTo>
                    <a:pt x="29" y="144"/>
                    <a:pt x="19" y="142"/>
                    <a:pt x="8" y="139"/>
                  </a:cubicBezTo>
                  <a:cubicBezTo>
                    <a:pt x="0" y="137"/>
                    <a:pt x="13" y="123"/>
                    <a:pt x="16" y="115"/>
                  </a:cubicBezTo>
                  <a:cubicBezTo>
                    <a:pt x="22" y="98"/>
                    <a:pt x="16" y="104"/>
                    <a:pt x="36" y="99"/>
                  </a:cubicBezTo>
                  <a:cubicBezTo>
                    <a:pt x="81" y="122"/>
                    <a:pt x="43" y="59"/>
                    <a:pt x="80" y="47"/>
                  </a:cubicBezTo>
                  <a:cubicBezTo>
                    <a:pt x="85" y="39"/>
                    <a:pt x="91" y="31"/>
                    <a:pt x="96" y="23"/>
                  </a:cubicBezTo>
                  <a:cubicBezTo>
                    <a:pt x="112" y="0"/>
                    <a:pt x="135" y="30"/>
                    <a:pt x="108" y="3"/>
                  </a:cubicBezTo>
                  <a:close/>
                </a:path>
              </a:pathLst>
            </a:custGeom>
            <a:solidFill>
              <a:schemeClr val="tx2">
                <a:lumMod val="75000"/>
                <a:lumOff val="2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399" name="Freeform 37"/>
            <p:cNvSpPr/>
            <p:nvPr>
              <p:custDataLst>
                <p:tags r:id="rId132"/>
              </p:custDataLst>
            </p:nvPr>
          </p:nvSpPr>
          <p:spPr bwMode="auto">
            <a:xfrm>
              <a:off x="3992397" y="3596351"/>
              <a:ext cx="115697" cy="147716"/>
            </a:xfrm>
            <a:custGeom>
              <a:cxnLst>
                <a:cxn ang="0">
                  <a:pos x="13" y="44"/>
                </a:cxn>
                <a:cxn ang="0">
                  <a:pos x="49" y="24"/>
                </a:cxn>
                <a:cxn ang="0">
                  <a:pos x="97" y="36"/>
                </a:cxn>
                <a:cxn ang="0">
                  <a:pos x="93" y="72"/>
                </a:cxn>
                <a:cxn ang="0">
                  <a:pos x="69" y="88"/>
                </a:cxn>
                <a:cxn ang="0">
                  <a:pos x="17" y="84"/>
                </a:cxn>
                <a:cxn ang="0">
                  <a:pos x="13" y="72"/>
                </a:cxn>
                <a:cxn ang="0">
                  <a:pos x="5" y="60"/>
                </a:cxn>
                <a:cxn ang="0">
                  <a:pos x="21" y="44"/>
                </a:cxn>
                <a:cxn ang="0">
                  <a:pos x="25" y="32"/>
                </a:cxn>
                <a:cxn ang="0">
                  <a:pos x="13" y="44"/>
                </a:cxn>
              </a:cxnLst>
              <a:rect l="0" t="0" r="r" b="b"/>
              <a:pathLst>
                <a:path w="99" h="114">
                  <a:moveTo>
                    <a:pt x="13" y="44"/>
                  </a:moveTo>
                  <a:cubicBezTo>
                    <a:pt x="21" y="21"/>
                    <a:pt x="25" y="19"/>
                    <a:pt x="49" y="24"/>
                  </a:cubicBezTo>
                  <a:cubicBezTo>
                    <a:pt x="73" y="0"/>
                    <a:pt x="72" y="24"/>
                    <a:pt x="97" y="36"/>
                  </a:cubicBezTo>
                  <a:cubicBezTo>
                    <a:pt x="96" y="48"/>
                    <a:pt x="99" y="61"/>
                    <a:pt x="93" y="72"/>
                  </a:cubicBezTo>
                  <a:cubicBezTo>
                    <a:pt x="88" y="80"/>
                    <a:pt x="69" y="88"/>
                    <a:pt x="69" y="88"/>
                  </a:cubicBezTo>
                  <a:cubicBezTo>
                    <a:pt x="60" y="114"/>
                    <a:pt x="28" y="105"/>
                    <a:pt x="17" y="84"/>
                  </a:cubicBezTo>
                  <a:cubicBezTo>
                    <a:pt x="15" y="80"/>
                    <a:pt x="15" y="76"/>
                    <a:pt x="13" y="72"/>
                  </a:cubicBezTo>
                  <a:cubicBezTo>
                    <a:pt x="11" y="68"/>
                    <a:pt x="8" y="64"/>
                    <a:pt x="5" y="60"/>
                  </a:cubicBezTo>
                  <a:cubicBezTo>
                    <a:pt x="16" y="28"/>
                    <a:pt x="0" y="65"/>
                    <a:pt x="21" y="44"/>
                  </a:cubicBezTo>
                  <a:cubicBezTo>
                    <a:pt x="24" y="41"/>
                    <a:pt x="29" y="32"/>
                    <a:pt x="25" y="32"/>
                  </a:cubicBezTo>
                  <a:cubicBezTo>
                    <a:pt x="19" y="32"/>
                    <a:pt x="17" y="40"/>
                    <a:pt x="13" y="44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000000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400" name="Freeform 38"/>
            <p:cNvSpPr/>
            <p:nvPr>
              <p:custDataLst>
                <p:tags r:id="rId133"/>
              </p:custDataLst>
            </p:nvPr>
          </p:nvSpPr>
          <p:spPr bwMode="auto">
            <a:xfrm>
              <a:off x="3042715" y="4525369"/>
              <a:ext cx="404940" cy="428912"/>
            </a:xfrm>
            <a:custGeom>
              <a:cxnLst>
                <a:cxn ang="0">
                  <a:pos x="0" y="235"/>
                </a:cxn>
                <a:cxn ang="0">
                  <a:pos x="64" y="163"/>
                </a:cxn>
                <a:cxn ang="0">
                  <a:pos x="92" y="159"/>
                </a:cxn>
                <a:cxn ang="0">
                  <a:pos x="140" y="151"/>
                </a:cxn>
                <a:cxn ang="0">
                  <a:pos x="164" y="115"/>
                </a:cxn>
                <a:cxn ang="0">
                  <a:pos x="188" y="107"/>
                </a:cxn>
                <a:cxn ang="0">
                  <a:pos x="216" y="71"/>
                </a:cxn>
                <a:cxn ang="0">
                  <a:pos x="224" y="7"/>
                </a:cxn>
                <a:cxn ang="0">
                  <a:pos x="248" y="15"/>
                </a:cxn>
                <a:cxn ang="0">
                  <a:pos x="328" y="43"/>
                </a:cxn>
                <a:cxn ang="0">
                  <a:pos x="348" y="79"/>
                </a:cxn>
                <a:cxn ang="0">
                  <a:pos x="236" y="135"/>
                </a:cxn>
                <a:cxn ang="0">
                  <a:pos x="232" y="175"/>
                </a:cxn>
                <a:cxn ang="0">
                  <a:pos x="284" y="255"/>
                </a:cxn>
                <a:cxn ang="0">
                  <a:pos x="264" y="331"/>
                </a:cxn>
                <a:cxn ang="0">
                  <a:pos x="232" y="279"/>
                </a:cxn>
                <a:cxn ang="0">
                  <a:pos x="176" y="255"/>
                </a:cxn>
                <a:cxn ang="0">
                  <a:pos x="148" y="271"/>
                </a:cxn>
                <a:cxn ang="0">
                  <a:pos x="104" y="279"/>
                </a:cxn>
                <a:cxn ang="0">
                  <a:pos x="100" y="295"/>
                </a:cxn>
                <a:cxn ang="0">
                  <a:pos x="76" y="283"/>
                </a:cxn>
                <a:cxn ang="0">
                  <a:pos x="28" y="259"/>
                </a:cxn>
                <a:cxn ang="0">
                  <a:pos x="4" y="227"/>
                </a:cxn>
                <a:cxn ang="0">
                  <a:pos x="0" y="235"/>
                </a:cxn>
              </a:cxnLst>
              <a:rect l="0" t="0" r="r" b="b"/>
              <a:pathLst>
                <a:path w="348" h="331">
                  <a:moveTo>
                    <a:pt x="0" y="235"/>
                  </a:moveTo>
                  <a:cubicBezTo>
                    <a:pt x="5" y="184"/>
                    <a:pt x="11" y="171"/>
                    <a:pt x="64" y="163"/>
                  </a:cubicBezTo>
                  <a:cubicBezTo>
                    <a:pt x="73" y="162"/>
                    <a:pt x="83" y="160"/>
                    <a:pt x="92" y="159"/>
                  </a:cubicBezTo>
                  <a:cubicBezTo>
                    <a:pt x="108" y="156"/>
                    <a:pt x="140" y="151"/>
                    <a:pt x="140" y="151"/>
                  </a:cubicBezTo>
                  <a:cubicBezTo>
                    <a:pt x="149" y="137"/>
                    <a:pt x="148" y="122"/>
                    <a:pt x="164" y="115"/>
                  </a:cubicBezTo>
                  <a:cubicBezTo>
                    <a:pt x="172" y="112"/>
                    <a:pt x="188" y="107"/>
                    <a:pt x="188" y="107"/>
                  </a:cubicBezTo>
                  <a:cubicBezTo>
                    <a:pt x="193" y="93"/>
                    <a:pt x="216" y="71"/>
                    <a:pt x="216" y="71"/>
                  </a:cubicBezTo>
                  <a:cubicBezTo>
                    <a:pt x="223" y="51"/>
                    <a:pt x="212" y="25"/>
                    <a:pt x="224" y="7"/>
                  </a:cubicBezTo>
                  <a:cubicBezTo>
                    <a:pt x="229" y="0"/>
                    <a:pt x="240" y="12"/>
                    <a:pt x="248" y="15"/>
                  </a:cubicBezTo>
                  <a:cubicBezTo>
                    <a:pt x="275" y="24"/>
                    <a:pt x="299" y="37"/>
                    <a:pt x="328" y="43"/>
                  </a:cubicBezTo>
                  <a:cubicBezTo>
                    <a:pt x="336" y="55"/>
                    <a:pt x="340" y="67"/>
                    <a:pt x="348" y="79"/>
                  </a:cubicBezTo>
                  <a:cubicBezTo>
                    <a:pt x="335" y="118"/>
                    <a:pt x="272" y="131"/>
                    <a:pt x="236" y="135"/>
                  </a:cubicBezTo>
                  <a:cubicBezTo>
                    <a:pt x="216" y="142"/>
                    <a:pt x="224" y="159"/>
                    <a:pt x="232" y="175"/>
                  </a:cubicBezTo>
                  <a:cubicBezTo>
                    <a:pt x="246" y="202"/>
                    <a:pt x="258" y="238"/>
                    <a:pt x="284" y="255"/>
                  </a:cubicBezTo>
                  <a:cubicBezTo>
                    <a:pt x="298" y="277"/>
                    <a:pt x="291" y="322"/>
                    <a:pt x="264" y="331"/>
                  </a:cubicBezTo>
                  <a:cubicBezTo>
                    <a:pt x="233" y="321"/>
                    <a:pt x="247" y="289"/>
                    <a:pt x="232" y="279"/>
                  </a:cubicBezTo>
                  <a:cubicBezTo>
                    <a:pt x="208" y="263"/>
                    <a:pt x="203" y="260"/>
                    <a:pt x="176" y="255"/>
                  </a:cubicBezTo>
                  <a:cubicBezTo>
                    <a:pt x="132" y="264"/>
                    <a:pt x="174" y="251"/>
                    <a:pt x="148" y="271"/>
                  </a:cubicBezTo>
                  <a:cubicBezTo>
                    <a:pt x="136" y="280"/>
                    <a:pt x="119" y="277"/>
                    <a:pt x="104" y="279"/>
                  </a:cubicBezTo>
                  <a:cubicBezTo>
                    <a:pt x="103" y="284"/>
                    <a:pt x="104" y="292"/>
                    <a:pt x="100" y="295"/>
                  </a:cubicBezTo>
                  <a:cubicBezTo>
                    <a:pt x="96" y="298"/>
                    <a:pt x="77" y="284"/>
                    <a:pt x="76" y="283"/>
                  </a:cubicBezTo>
                  <a:cubicBezTo>
                    <a:pt x="60" y="275"/>
                    <a:pt x="45" y="265"/>
                    <a:pt x="28" y="259"/>
                  </a:cubicBezTo>
                  <a:cubicBezTo>
                    <a:pt x="26" y="254"/>
                    <a:pt x="8" y="228"/>
                    <a:pt x="4" y="227"/>
                  </a:cubicBezTo>
                  <a:cubicBezTo>
                    <a:pt x="1" y="226"/>
                    <a:pt x="1" y="232"/>
                    <a:pt x="0" y="235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9525" cap="flat" cmpd="sng">
              <a:solidFill>
                <a:schemeClr val="bg1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wrap="none" lIns="91391" tIns="45695" rIns="91391" bIns="45695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endParaRPr lang="en-US" altLang="en-US" sz="1200">
                <a:solidFill>
                  <a:srgbClr val="FFFFFF"/>
                </a:solidFill>
                <a:ea typeface="Tahoma" pitchFamily="34" charset="0"/>
                <a:cs typeface="Tahoma" pitchFamily="34" charset="0"/>
              </a:endParaRPr>
            </a:p>
          </p:txBody>
        </p:sp>
        <p:sp>
          <p:nvSpPr>
            <p:cNvPr id="401" name="TextBox 400"/>
            <p:cNvSpPr txBox="1"/>
            <p:nvPr>
              <p:custDataLst>
                <p:tags r:id="rId134"/>
              </p:custDataLst>
            </p:nvPr>
          </p:nvSpPr>
          <p:spPr bwMode="auto">
            <a:xfrm>
              <a:off x="3995936" y="3861049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FFFFFF"/>
                  </a:solidFill>
                  <a:latin typeface="Arial"/>
                  <a:ea typeface="宋体"/>
                </a:rPr>
                <a:t>20</a:t>
              </a:r>
              <a:endParaRPr lang="zh-CN" altLang="en-US" sz="1200" kern="0" smtClean="0">
                <a:solidFill>
                  <a:srgbClr val="FFFFFF"/>
                </a:solidFill>
                <a:latin typeface="Arial"/>
                <a:ea typeface="宋体"/>
              </a:endParaRPr>
            </a:p>
          </p:txBody>
        </p:sp>
        <p:sp>
          <p:nvSpPr>
            <p:cNvPr id="402" name="TextBox 401"/>
            <p:cNvSpPr txBox="1"/>
            <p:nvPr>
              <p:custDataLst>
                <p:tags r:id="rId135"/>
              </p:custDataLst>
            </p:nvPr>
          </p:nvSpPr>
          <p:spPr bwMode="auto">
            <a:xfrm>
              <a:off x="4067944" y="3573016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000000"/>
                  </a:solidFill>
                  <a:latin typeface="Arial"/>
                  <a:ea typeface="宋体"/>
                </a:rPr>
                <a:t>16</a:t>
              </a:r>
              <a:endParaRPr lang="zh-CN" altLang="en-US" sz="1200" kern="0" smtClean="0">
                <a:solidFill>
                  <a:srgbClr val="000000"/>
                </a:solidFill>
                <a:latin typeface="Arial"/>
                <a:ea typeface="宋体"/>
              </a:endParaRPr>
            </a:p>
          </p:txBody>
        </p:sp>
        <p:sp>
          <p:nvSpPr>
            <p:cNvPr id="403" name="TextBox 402"/>
            <p:cNvSpPr txBox="1"/>
            <p:nvPr>
              <p:custDataLst>
                <p:tags r:id="rId136"/>
              </p:custDataLst>
            </p:nvPr>
          </p:nvSpPr>
          <p:spPr bwMode="auto">
            <a:xfrm>
              <a:off x="3829586" y="3377317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latin typeface="Arial"/>
                  <a:ea typeface="宋体"/>
                </a:rPr>
                <a:t>26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404" name="TextBox 403"/>
            <p:cNvSpPr txBox="1"/>
            <p:nvPr>
              <p:custDataLst>
                <p:tags r:id="rId137"/>
              </p:custDataLst>
            </p:nvPr>
          </p:nvSpPr>
          <p:spPr bwMode="auto">
            <a:xfrm>
              <a:off x="4499992" y="2924944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14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405" name="TextBox 404"/>
            <p:cNvSpPr txBox="1"/>
            <p:nvPr>
              <p:custDataLst>
                <p:tags r:id="rId138"/>
              </p:custDataLst>
            </p:nvPr>
          </p:nvSpPr>
          <p:spPr bwMode="auto">
            <a:xfrm>
              <a:off x="4283968" y="3212976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FFFFFF"/>
                  </a:solidFill>
                  <a:latin typeface="Arial"/>
                  <a:ea typeface="宋体"/>
                </a:rPr>
                <a:t>27</a:t>
              </a:r>
              <a:endParaRPr lang="zh-CN" altLang="en-US" sz="1200" kern="0" smtClean="0">
                <a:solidFill>
                  <a:srgbClr val="FFFFFF"/>
                </a:solidFill>
                <a:latin typeface="Arial"/>
                <a:ea typeface="宋体"/>
              </a:endParaRPr>
            </a:p>
          </p:txBody>
        </p:sp>
        <p:sp>
          <p:nvSpPr>
            <p:cNvPr id="406" name="TextBox 405"/>
            <p:cNvSpPr txBox="1"/>
            <p:nvPr>
              <p:custDataLst>
                <p:tags r:id="rId139"/>
              </p:custDataLst>
            </p:nvPr>
          </p:nvSpPr>
          <p:spPr bwMode="auto">
            <a:xfrm>
              <a:off x="3755086" y="3655082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latin typeface="Arial"/>
                  <a:ea typeface="宋体"/>
                </a:rPr>
                <a:t>5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407" name="TextBox 406"/>
            <p:cNvSpPr txBox="1"/>
            <p:nvPr>
              <p:custDataLst>
                <p:tags r:id="rId140"/>
              </p:custDataLst>
            </p:nvPr>
          </p:nvSpPr>
          <p:spPr bwMode="auto">
            <a:xfrm>
              <a:off x="4499992" y="2492896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solidFill>
                    <a:srgbClr val="FFFFFF"/>
                  </a:solidFill>
                  <a:latin typeface="Arial"/>
                  <a:ea typeface="宋体"/>
                </a:rPr>
                <a:t>30</a:t>
              </a:r>
              <a:endParaRPr lang="zh-CN" altLang="en-US" sz="1200" kern="0" smtClean="0">
                <a:solidFill>
                  <a:srgbClr val="FFFFFF"/>
                </a:solidFill>
                <a:latin typeface="Arial"/>
                <a:ea typeface="宋体"/>
              </a:endParaRPr>
            </a:p>
          </p:txBody>
        </p:sp>
        <p:sp>
          <p:nvSpPr>
            <p:cNvPr id="408" name="TextBox 407"/>
            <p:cNvSpPr txBox="1"/>
            <p:nvPr>
              <p:custDataLst>
                <p:tags r:id="rId141"/>
              </p:custDataLst>
            </p:nvPr>
          </p:nvSpPr>
          <p:spPr bwMode="auto">
            <a:xfrm>
              <a:off x="3850317" y="4365105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10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409" name="TextBox 408"/>
            <p:cNvSpPr txBox="1"/>
            <p:nvPr>
              <p:custDataLst>
                <p:tags r:id="rId142"/>
              </p:custDataLst>
            </p:nvPr>
          </p:nvSpPr>
          <p:spPr bwMode="auto">
            <a:xfrm>
              <a:off x="2987825" y="5013176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5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410" name="TextBox 409"/>
            <p:cNvSpPr txBox="1"/>
            <p:nvPr>
              <p:custDataLst>
                <p:tags r:id="rId143"/>
              </p:custDataLst>
            </p:nvPr>
          </p:nvSpPr>
          <p:spPr bwMode="auto">
            <a:xfrm>
              <a:off x="4139951" y="4149080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FFFFFF"/>
                  </a:solidFill>
                  <a:latin typeface="Arial"/>
                  <a:ea typeface="宋体"/>
                </a:rPr>
                <a:t>22</a:t>
              </a:r>
              <a:endParaRPr lang="zh-CN" altLang="en-US" sz="1200" kern="0" smtClean="0">
                <a:solidFill>
                  <a:srgbClr val="FFFFFF"/>
                </a:solidFill>
                <a:latin typeface="Arial"/>
                <a:ea typeface="宋体"/>
              </a:endParaRPr>
            </a:p>
          </p:txBody>
        </p:sp>
        <p:sp>
          <p:nvSpPr>
            <p:cNvPr id="411" name="TextBox 410"/>
            <p:cNvSpPr txBox="1"/>
            <p:nvPr>
              <p:custDataLst>
                <p:tags r:id="rId144"/>
              </p:custDataLst>
            </p:nvPr>
          </p:nvSpPr>
          <p:spPr bwMode="auto">
            <a:xfrm>
              <a:off x="3347864" y="5877272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000000"/>
                  </a:solidFill>
                  <a:latin typeface="Arial"/>
                  <a:ea typeface="宋体"/>
                </a:rPr>
                <a:t>6</a:t>
              </a:r>
              <a:endParaRPr lang="zh-CN" altLang="en-US" sz="1200" kern="0" smtClean="0">
                <a:solidFill>
                  <a:srgbClr val="000000"/>
                </a:solidFill>
                <a:latin typeface="Arial"/>
                <a:ea typeface="宋体"/>
              </a:endParaRPr>
            </a:p>
          </p:txBody>
        </p:sp>
        <p:sp>
          <p:nvSpPr>
            <p:cNvPr id="412" name="TextBox 411"/>
            <p:cNvSpPr txBox="1"/>
            <p:nvPr>
              <p:custDataLst>
                <p:tags r:id="rId145"/>
              </p:custDataLst>
            </p:nvPr>
          </p:nvSpPr>
          <p:spPr bwMode="auto">
            <a:xfrm>
              <a:off x="2339752" y="5301209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6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413" name="TextBox 412"/>
            <p:cNvSpPr txBox="1"/>
            <p:nvPr>
              <p:custDataLst>
                <p:tags r:id="rId146"/>
              </p:custDataLst>
            </p:nvPr>
          </p:nvSpPr>
          <p:spPr bwMode="auto">
            <a:xfrm>
              <a:off x="3707904" y="5373216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FFFFFF"/>
                  </a:solidFill>
                  <a:latin typeface="Arial"/>
                  <a:ea typeface="宋体"/>
                </a:rPr>
                <a:t>21</a:t>
              </a:r>
              <a:endParaRPr lang="zh-CN" altLang="en-US" sz="1200" kern="0" smtClean="0">
                <a:solidFill>
                  <a:srgbClr val="FFFFFF"/>
                </a:solidFill>
                <a:latin typeface="Arial"/>
                <a:ea typeface="宋体"/>
              </a:endParaRPr>
            </a:p>
          </p:txBody>
        </p:sp>
        <p:sp>
          <p:nvSpPr>
            <p:cNvPr id="414" name="TextBox 413"/>
            <p:cNvSpPr txBox="1"/>
            <p:nvPr>
              <p:custDataLst>
                <p:tags r:id="rId147"/>
              </p:custDataLst>
            </p:nvPr>
          </p:nvSpPr>
          <p:spPr bwMode="auto">
            <a:xfrm>
              <a:off x="4283968" y="4653136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FFFFFF"/>
                  </a:solidFill>
                  <a:latin typeface="Arial"/>
                  <a:ea typeface="宋体"/>
                </a:rPr>
                <a:t>21</a:t>
              </a:r>
              <a:endParaRPr lang="zh-CN" altLang="en-US" sz="1200" kern="0" smtClean="0">
                <a:solidFill>
                  <a:srgbClr val="FFFFFF"/>
                </a:solidFill>
                <a:latin typeface="Arial"/>
                <a:ea typeface="宋体"/>
              </a:endParaRPr>
            </a:p>
          </p:txBody>
        </p:sp>
        <p:sp>
          <p:nvSpPr>
            <p:cNvPr id="415" name="TextBox 414"/>
            <p:cNvSpPr txBox="1"/>
            <p:nvPr>
              <p:custDataLst>
                <p:tags r:id="rId148"/>
              </p:custDataLst>
            </p:nvPr>
          </p:nvSpPr>
          <p:spPr bwMode="auto">
            <a:xfrm>
              <a:off x="3491880" y="3861049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latin typeface="Arial"/>
                  <a:ea typeface="宋体"/>
                </a:rPr>
                <a:t>11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416" name="TextBox 415"/>
            <p:cNvSpPr txBox="1"/>
            <p:nvPr>
              <p:custDataLst>
                <p:tags r:id="rId149"/>
              </p:custDataLst>
            </p:nvPr>
          </p:nvSpPr>
          <p:spPr bwMode="auto">
            <a:xfrm>
              <a:off x="1907704" y="3933056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7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417" name="TextBox 416"/>
            <p:cNvSpPr txBox="1"/>
            <p:nvPr>
              <p:custDataLst>
                <p:tags r:id="rId150"/>
              </p:custDataLst>
            </p:nvPr>
          </p:nvSpPr>
          <p:spPr bwMode="auto">
            <a:xfrm>
              <a:off x="3131840" y="5373216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6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418" name="TextBox 417"/>
            <p:cNvSpPr txBox="1"/>
            <p:nvPr>
              <p:custDataLst>
                <p:tags r:id="rId151"/>
              </p:custDataLst>
            </p:nvPr>
          </p:nvSpPr>
          <p:spPr bwMode="auto">
            <a:xfrm>
              <a:off x="1043608" y="4365104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3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419" name="TextBox 418"/>
            <p:cNvSpPr txBox="1"/>
            <p:nvPr>
              <p:custDataLst>
                <p:tags r:id="rId152"/>
              </p:custDataLst>
            </p:nvPr>
          </p:nvSpPr>
          <p:spPr bwMode="auto">
            <a:xfrm>
              <a:off x="3131840" y="3356991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4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420" name="TextBox 419"/>
            <p:cNvSpPr txBox="1"/>
            <p:nvPr>
              <p:custDataLst>
                <p:tags r:id="rId153"/>
              </p:custDataLst>
            </p:nvPr>
          </p:nvSpPr>
          <p:spPr bwMode="auto">
            <a:xfrm>
              <a:off x="2411760" y="4581129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solidFill>
                    <a:srgbClr val="FFFFFF"/>
                  </a:solidFill>
                  <a:latin typeface="Arial"/>
                  <a:ea typeface="宋体"/>
                </a:rPr>
                <a:t>24</a:t>
              </a:r>
              <a:endParaRPr lang="zh-CN" altLang="en-US" sz="1200" kern="0" smtClean="0">
                <a:solidFill>
                  <a:srgbClr val="FFFFFF"/>
                </a:solidFill>
                <a:latin typeface="Arial"/>
                <a:ea typeface="宋体"/>
              </a:endParaRPr>
            </a:p>
          </p:txBody>
        </p:sp>
        <p:sp>
          <p:nvSpPr>
            <p:cNvPr id="421" name="TextBox 420"/>
            <p:cNvSpPr txBox="1"/>
            <p:nvPr>
              <p:custDataLst>
                <p:tags r:id="rId154"/>
              </p:custDataLst>
            </p:nvPr>
          </p:nvSpPr>
          <p:spPr bwMode="auto">
            <a:xfrm>
              <a:off x="3635896" y="4149080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latin typeface="Arial"/>
                  <a:ea typeface="宋体"/>
                </a:rPr>
                <a:t>5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422" name="TextBox 421"/>
            <p:cNvSpPr txBox="1"/>
            <p:nvPr>
              <p:custDataLst>
                <p:tags r:id="rId155"/>
              </p:custDataLst>
            </p:nvPr>
          </p:nvSpPr>
          <p:spPr bwMode="auto">
            <a:xfrm>
              <a:off x="2927439" y="3789040"/>
              <a:ext cx="316181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17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423" name="TextBox 422"/>
            <p:cNvSpPr txBox="1"/>
            <p:nvPr>
              <p:custDataLst>
                <p:tags r:id="rId156"/>
              </p:custDataLst>
            </p:nvPr>
          </p:nvSpPr>
          <p:spPr bwMode="auto">
            <a:xfrm>
              <a:off x="1043608" y="3284984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13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424" name="TextBox 423"/>
            <p:cNvSpPr txBox="1"/>
            <p:nvPr>
              <p:custDataLst>
                <p:tags r:id="rId157"/>
              </p:custDataLst>
            </p:nvPr>
          </p:nvSpPr>
          <p:spPr bwMode="auto">
            <a:xfrm>
              <a:off x="4139951" y="5013175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FFFFFF"/>
                  </a:solidFill>
                  <a:latin typeface="Arial"/>
                  <a:ea typeface="宋体"/>
                </a:rPr>
                <a:t>27</a:t>
              </a:r>
              <a:endParaRPr lang="zh-CN" altLang="en-US" sz="1200" kern="0" smtClean="0">
                <a:solidFill>
                  <a:srgbClr val="FFFFFF"/>
                </a:solidFill>
                <a:latin typeface="Arial"/>
                <a:ea typeface="宋体"/>
              </a:endParaRPr>
            </a:p>
          </p:txBody>
        </p:sp>
        <p:sp>
          <p:nvSpPr>
            <p:cNvPr id="425" name="TextBox 424"/>
            <p:cNvSpPr txBox="1"/>
            <p:nvPr>
              <p:custDataLst>
                <p:tags r:id="rId158"/>
              </p:custDataLst>
            </p:nvPr>
          </p:nvSpPr>
          <p:spPr bwMode="auto">
            <a:xfrm>
              <a:off x="4447145" y="4402520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000000"/>
                  </a:solidFill>
                  <a:latin typeface="Arial"/>
                  <a:ea typeface="宋体"/>
                </a:rPr>
                <a:t>36</a:t>
              </a:r>
              <a:endParaRPr lang="zh-CN" altLang="en-US" sz="1200" kern="0" smtClean="0">
                <a:solidFill>
                  <a:srgbClr val="000000"/>
                </a:solidFill>
                <a:latin typeface="Arial"/>
                <a:ea typeface="宋体"/>
              </a:endParaRPr>
            </a:p>
          </p:txBody>
        </p:sp>
        <p:sp>
          <p:nvSpPr>
            <p:cNvPr id="426" name="TextBox 425"/>
            <p:cNvSpPr txBox="1"/>
            <p:nvPr>
              <p:custDataLst>
                <p:tags r:id="rId159"/>
              </p:custDataLst>
            </p:nvPr>
          </p:nvSpPr>
          <p:spPr bwMode="auto">
            <a:xfrm>
              <a:off x="3131840" y="4149080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000000"/>
                  </a:solidFill>
                  <a:latin typeface="Arial"/>
                  <a:ea typeface="宋体"/>
                </a:rPr>
                <a:t>12</a:t>
              </a:r>
              <a:endParaRPr lang="zh-CN" altLang="en-US" sz="1200" kern="0" smtClean="0">
                <a:solidFill>
                  <a:srgbClr val="000000"/>
                </a:solidFill>
                <a:latin typeface="Arial"/>
                <a:ea typeface="宋体"/>
              </a:endParaRPr>
            </a:p>
          </p:txBody>
        </p:sp>
        <p:sp>
          <p:nvSpPr>
            <p:cNvPr id="427" name="TextBox 426"/>
            <p:cNvSpPr txBox="1"/>
            <p:nvPr>
              <p:custDataLst>
                <p:tags r:id="rId160"/>
              </p:custDataLst>
            </p:nvPr>
          </p:nvSpPr>
          <p:spPr bwMode="auto">
            <a:xfrm>
              <a:off x="3491880" y="4509120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000000"/>
                  </a:solidFill>
                  <a:latin typeface="Arial"/>
                  <a:ea typeface="宋体"/>
                </a:rPr>
                <a:t>19</a:t>
              </a:r>
              <a:endParaRPr lang="zh-CN" altLang="en-US" sz="1200" kern="0" smtClean="0">
                <a:solidFill>
                  <a:srgbClr val="000000"/>
                </a:solidFill>
                <a:latin typeface="Arial"/>
                <a:ea typeface="宋体"/>
              </a:endParaRPr>
            </a:p>
          </p:txBody>
        </p:sp>
        <p:sp>
          <p:nvSpPr>
            <p:cNvPr id="428" name="TextBox 427"/>
            <p:cNvSpPr txBox="1"/>
            <p:nvPr>
              <p:custDataLst>
                <p:tags r:id="rId161"/>
              </p:custDataLst>
            </p:nvPr>
          </p:nvSpPr>
          <p:spPr bwMode="auto">
            <a:xfrm>
              <a:off x="3131840" y="4653136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000000"/>
                  </a:solidFill>
                  <a:latin typeface="Arial"/>
                  <a:ea typeface="宋体"/>
                </a:rPr>
                <a:t>17</a:t>
              </a:r>
              <a:endParaRPr lang="zh-CN" altLang="en-US" sz="1200" kern="0" smtClean="0">
                <a:solidFill>
                  <a:srgbClr val="000000"/>
                </a:solidFill>
                <a:latin typeface="Arial"/>
                <a:ea typeface="宋体"/>
              </a:endParaRPr>
            </a:p>
          </p:txBody>
        </p:sp>
        <p:sp>
          <p:nvSpPr>
            <p:cNvPr id="429" name="TextBox 428"/>
            <p:cNvSpPr txBox="1"/>
            <p:nvPr>
              <p:custDataLst>
                <p:tags r:id="rId162"/>
              </p:custDataLst>
            </p:nvPr>
          </p:nvSpPr>
          <p:spPr bwMode="auto">
            <a:xfrm>
              <a:off x="3491880" y="4869161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000000"/>
                  </a:solidFill>
                  <a:latin typeface="Arial"/>
                  <a:ea typeface="宋体"/>
                </a:rPr>
                <a:t>15</a:t>
              </a:r>
              <a:endParaRPr lang="zh-CN" altLang="en-US" sz="1200" kern="0" smtClean="0">
                <a:solidFill>
                  <a:srgbClr val="000000"/>
                </a:solidFill>
                <a:latin typeface="Arial"/>
                <a:ea typeface="宋体"/>
              </a:endParaRPr>
            </a:p>
          </p:txBody>
        </p:sp>
        <p:sp>
          <p:nvSpPr>
            <p:cNvPr id="430" name="TextBox 429"/>
            <p:cNvSpPr txBox="1"/>
            <p:nvPr>
              <p:custDataLst>
                <p:tags r:id="rId163"/>
              </p:custDataLst>
            </p:nvPr>
          </p:nvSpPr>
          <p:spPr bwMode="auto">
            <a:xfrm>
              <a:off x="2123728" y="3429000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/>
              <a:r>
                <a:rPr lang="en-US" altLang="zh-CN" sz="1200" kern="0" smtClean="0">
                  <a:latin typeface="Arial"/>
                  <a:ea typeface="宋体"/>
                </a:rPr>
                <a:t>5</a:t>
              </a:r>
              <a:endParaRPr lang="zh-CN" altLang="en-US" sz="1200" kern="0" smtClean="0">
                <a:latin typeface="Arial"/>
                <a:ea typeface="宋体"/>
              </a:endParaRPr>
            </a:p>
          </p:txBody>
        </p:sp>
        <p:sp>
          <p:nvSpPr>
            <p:cNvPr id="431" name="TextBox 430"/>
            <p:cNvSpPr txBox="1"/>
            <p:nvPr>
              <p:custDataLst>
                <p:tags r:id="rId164"/>
              </p:custDataLst>
            </p:nvPr>
          </p:nvSpPr>
          <p:spPr bwMode="auto">
            <a:xfrm>
              <a:off x="3923929" y="4797153"/>
              <a:ext cx="504056" cy="2316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vert="horz" wrap="square" lIns="0" tIns="0" rIns="0" bIns="0" numCol="1" rtlCol="0" anchor="t" anchorCtr="0" compatLnSpc="1">
              <a:prstTxWarp prst="textNoShape">
                <a:avLst/>
              </a:prstTxWarp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defTabSz="912813"/>
              <a:r>
                <a:rPr lang="en-US" altLang="zh-CN" sz="1200" kern="0" smtClean="0">
                  <a:solidFill>
                    <a:srgbClr val="000000"/>
                  </a:solidFill>
                  <a:latin typeface="Arial"/>
                  <a:ea typeface="宋体"/>
                </a:rPr>
                <a:t>10</a:t>
              </a:r>
              <a:endParaRPr lang="zh-CN" altLang="en-US" sz="1200" kern="0" smtClean="0">
                <a:solidFill>
                  <a:srgbClr val="000000"/>
                </a:solidFill>
                <a:latin typeface="Arial"/>
                <a:ea typeface="宋体"/>
              </a:endParaRPr>
            </a:p>
          </p:txBody>
        </p:sp>
      </p:grpSp>
      <p:sp>
        <p:nvSpPr>
          <p:cNvPr id="432" name="TextBox 431"/>
          <p:cNvSpPr txBox="1"/>
          <p:nvPr>
            <p:custDataLst>
              <p:tags r:id="rId165"/>
            </p:custDataLst>
          </p:nvPr>
        </p:nvSpPr>
        <p:spPr bwMode="auto">
          <a:xfrm>
            <a:off x="2411760" y="3032100"/>
            <a:ext cx="401739" cy="18466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0" tIns="0" rIns="0" bIns="0" numCol="1" rtlCol="0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 defTabSz="912813"/>
            <a:r>
              <a:rPr lang="en-US" altLang="zh-CN" sz="1200" kern="0" smtClean="0">
                <a:latin typeface="Arial"/>
                <a:ea typeface="宋体"/>
              </a:rPr>
              <a:t>7</a:t>
            </a:r>
            <a:endParaRPr lang="zh-CN" altLang="en-US" sz="1200" kern="0" smtClean="0">
              <a:latin typeface="Arial"/>
              <a:ea typeface="宋体"/>
            </a:endParaRPr>
          </a:p>
        </p:txBody>
      </p:sp>
      <p:sp>
        <p:nvSpPr>
          <p:cNvPr id="433" name="闪电形 432"/>
          <p:cNvSpPr/>
          <p:nvPr>
            <p:custDataLst>
              <p:tags r:id="rId166"/>
            </p:custDataLst>
          </p:nvPr>
        </p:nvSpPr>
        <p:spPr>
          <a:xfrm>
            <a:off x="4312981" y="2073711"/>
            <a:ext cx="475043" cy="2079159"/>
          </a:xfrm>
          <a:prstGeom prst="lightningBol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63170" name="Rectangle 2" hidden="1"/>
          <p:cNvGraphicFramePr>
            <a:graphicFrameLocks noChangeAspect="1"/>
          </p:cNvGraphicFramePr>
          <p:nvPr/>
        </p:nvGraphicFramePr>
        <p:xfrm>
          <a:off x="0" y="0"/>
          <a:ext cx="158750" cy="15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0" name="think-cell Slide" r:id="rId2" imgW="158750" imgH="158750" progId="TCLayout.ActiveDocument.1">
                  <p:embed/>
                </p:oleObj>
              </mc:Choice>
              <mc:Fallback>
                <p:oleObj name="think-cell Slide" r:id="rId2" imgW="158750" imgH="15875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0"/>
                        <a:ext cx="158750" cy="158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4" name="矩形 103" hidden="1"/>
          <p:cNvSpPr/>
          <p:nvPr>
            <p:custDataLst>
              <p:tags r:id="rId4"/>
            </p:custDataLst>
          </p:nvPr>
        </p:nvSpPr>
        <p:spPr bwMode="auto">
          <a:xfrm>
            <a:off x="0" y="0"/>
            <a:ext cx="158750" cy="158750"/>
          </a:xfrm>
          <a:prstGeom prst="rect">
            <a:avLst/>
          </a:prstGeom>
          <a:solidFill>
            <a:schemeClr val="accent1"/>
          </a:solidFill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none" lIns="0" tIns="0" rIns="0" bIns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000" smtClean="0">
                <a:latin typeface="Arial"/>
                <a:ea typeface="宋体"/>
                <a:sym typeface="Arial"/>
              </a:rPr>
              <a:t> </a:t>
            </a:r>
            <a:endParaRPr lang="zh-CN" altLang="en-US" sz="1000">
              <a:latin typeface="Arial"/>
              <a:ea typeface="宋体"/>
              <a:sym typeface="Arial"/>
            </a:endParaRPr>
          </a:p>
        </p:txBody>
      </p:sp>
      <p:sp>
        <p:nvSpPr>
          <p:cNvPr id="263177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>
          <a:xfrm>
            <a:off x="122238" y="255588"/>
            <a:ext cx="8793162" cy="584775"/>
          </a:xfrm>
        </p:spPr>
        <p:txBody>
          <a:bodyPr/>
          <a:lstStyle/>
          <a:p>
            <a:pPr eaLnBrk="1" hangingPunct="1"/>
            <a:r>
              <a:rPr lang="en-US" altLang="zh-CN" smtClean="0"/>
              <a:t>WEGO has accelerated its investment in high value-add product lines since 2007, leading to recent EBIT margin erosion</a:t>
            </a:r>
            <a:endParaRPr lang="zh-CN" altLang="en-US" smtClean="0"/>
          </a:p>
        </p:txBody>
      </p:sp>
      <p:sp>
        <p:nvSpPr>
          <p:cNvPr id="263178" name="Rectangle 12"/>
          <p:cNvSpPr>
            <a:spLocks noGrp="1" noChangeArrowheads="1"/>
          </p:cNvSpPr>
          <p:nvPr>
            <p:ph type="sldNum" sz="quarter" idx="10"/>
            <p:custDataLst>
              <p:tags r:id="rId6"/>
            </p:custDataLst>
          </p:nvPr>
        </p:nvSpPr>
        <p:spPr>
          <a:noFill/>
        </p:spPr>
        <p:txBody>
          <a:bodyPr/>
          <a:lstStyle/>
          <a:p>
            <a:pPr defTabSz="933450"/>
            <a:fld id="{0B4BF9B4-8AD6-4C28-B33C-7461F7B5865C}" type="slidenum">
              <a:rPr lang="en-US" altLang="zh-CN"/>
              <a:pPr defTabSz="933450"/>
              <a:t>17</a:t>
            </a:fld>
            <a:r>
              <a:rPr lang="en-US" altLang="zh-CN"/>
              <a:t> </a:t>
            </a:r>
          </a:p>
        </p:txBody>
      </p:sp>
      <p:sp>
        <p:nvSpPr>
          <p:cNvPr id="36" name="McK Footnote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304800" y="6550025"/>
            <a:ext cx="8167688" cy="1524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 anchor="b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Source: </a:t>
            </a:r>
            <a:r>
              <a:rPr lang="en-US" altLang="zh-CN" sz="1000">
                <a:latin typeface="+mn-lt"/>
                <a:ea typeface="宋体" pitchFamily="2" charset="-122"/>
              </a:rPr>
              <a:t>WEGO annual reports; WEGO Opeartion reports; </a:t>
            </a:r>
            <a:r>
              <a:rPr lang="en-US" altLang="zh-CN" sz="1000">
                <a:latin typeface="+mn-lt"/>
                <a:ea typeface="宋体" pitchFamily="2" charset="-122"/>
                <a:cs typeface="Arial" pitchFamily="34" charset="0"/>
              </a:rPr>
              <a:t>Expert interview</a:t>
            </a:r>
            <a:r>
              <a:rPr lang="en-US" altLang="zh-CN" sz="1000" smtClean="0">
                <a:latin typeface="+mn-lt"/>
                <a:ea typeface="宋体" pitchFamily="2" charset="-122"/>
                <a:cs typeface="Arial" pitchFamily="34" charset="0"/>
              </a:rPr>
              <a:t>; Team analyses</a:t>
            </a:r>
            <a:endParaRPr lang="en-US" altLang="zh-CN" sz="1000">
              <a:latin typeface="+mn-lt"/>
              <a:ea typeface="宋体" pitchFamily="2" charset="-122"/>
              <a:cs typeface="Arial" pitchFamily="34" charset="0"/>
            </a:endParaRPr>
          </a:p>
        </p:txBody>
      </p:sp>
      <p:sp>
        <p:nvSpPr>
          <p:cNvPr id="150" name="TextBox 149"/>
          <p:cNvSpPr txBox="1"/>
          <p:nvPr>
            <p:custDataLst>
              <p:tags r:id="rId8"/>
            </p:custDataLst>
          </p:nvPr>
        </p:nvSpPr>
        <p:spPr bwMode="white">
          <a:xfrm>
            <a:off x="260350" y="31750"/>
            <a:ext cx="488950" cy="184150"/>
          </a:xfrm>
          <a:prstGeom prst="rect">
            <a:avLst/>
          </a:prstGeom>
          <a:noFill/>
        </p:spPr>
        <p:txBody>
          <a:bodyPr wrap="none" lIns="0" tIns="0" rIns="0" bIns="0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b="1">
                <a:solidFill>
                  <a:schemeClr val="bg1"/>
                </a:solidFill>
                <a:latin typeface="+mn-lt"/>
                <a:ea typeface="+mj-ea"/>
                <a:cs typeface="Arial" pitchFamily="34" charset="0"/>
              </a:rPr>
              <a:t>WEGO</a:t>
            </a:r>
            <a:endParaRPr lang="zh-CN" altLang="en-US" sz="1200" b="1">
              <a:solidFill>
                <a:schemeClr val="bg1"/>
              </a:solidFill>
              <a:latin typeface="+mn-lt"/>
              <a:ea typeface="+mj-ea"/>
              <a:cs typeface="Arial" pitchFamily="34" charset="0"/>
            </a:endParaRPr>
          </a:p>
        </p:txBody>
      </p:sp>
      <p:sp>
        <p:nvSpPr>
          <p:cNvPr id="19" name="TextBox 18"/>
          <p:cNvSpPr txBox="1"/>
          <p:nvPr>
            <p:custDataLst>
              <p:tags r:id="rId9"/>
            </p:custDataLst>
          </p:nvPr>
        </p:nvSpPr>
        <p:spPr>
          <a:xfrm>
            <a:off x="1619250" y="1122362"/>
            <a:ext cx="5616000" cy="554037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latin typeface="+mn-lt"/>
                <a:ea typeface="+mn-ea"/>
              </a:rPr>
              <a:t>WEGO Catheter and other high value-add products revenue and </a:t>
            </a:r>
            <a:r>
              <a:rPr lang="en-US" altLang="zh-CN" sz="1200" b="1" smtClean="0">
                <a:latin typeface="+mn-lt"/>
                <a:ea typeface="+mn-ea"/>
              </a:rPr>
              <a:t>EBIT </a:t>
            </a:r>
            <a:r>
              <a:rPr lang="en-US" altLang="zh-CN" sz="1200" b="1">
                <a:latin typeface="+mn-lt"/>
                <a:ea typeface="+mn-ea"/>
              </a:rPr>
              <a:t>growth</a:t>
            </a:r>
          </a:p>
          <a:p>
            <a:pPr>
              <a:defRPr/>
            </a:pPr>
            <a:r>
              <a:rPr lang="en-US" altLang="zh-CN" sz="1200">
                <a:latin typeface="+mn-lt"/>
                <a:ea typeface="+mn-ea"/>
              </a:rPr>
              <a:t>Million </a:t>
            </a:r>
            <a:r>
              <a:rPr lang="en-US" altLang="zh-CN" sz="1200" smtClean="0">
                <a:latin typeface="+mn-lt"/>
                <a:ea typeface="+mn-ea"/>
              </a:rPr>
              <a:t>USD, </a:t>
            </a:r>
            <a:r>
              <a:rPr lang="en-US" altLang="zh-CN" sz="1200">
                <a:latin typeface="+mn-lt"/>
                <a:ea typeface="+mn-ea"/>
              </a:rPr>
              <a:t>%, 2005-2011</a:t>
            </a:r>
            <a:endParaRPr lang="zh-CN" altLang="en-US" sz="1200">
              <a:latin typeface="+mn-lt"/>
              <a:ea typeface="+mn-ea"/>
            </a:endParaRPr>
          </a:p>
        </p:txBody>
      </p:sp>
      <p:cxnSp>
        <p:nvCxnSpPr>
          <p:cNvPr id="64" name="直接连接符 63"/>
          <p:cNvCxnSpPr/>
          <p:nvPr>
            <p:custDataLst>
              <p:tags r:id="rId10"/>
            </p:custDataLst>
          </p:nvPr>
        </p:nvCxnSpPr>
        <p:spPr>
          <a:xfrm flipH="1">
            <a:off x="4355976" y="1808163"/>
            <a:ext cx="0" cy="2520000"/>
          </a:xfrm>
          <a:prstGeom prst="line">
            <a:avLst/>
          </a:prstGeom>
          <a:ln>
            <a:solidFill>
              <a:schemeClr val="accent2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圆角矩形 64"/>
          <p:cNvSpPr/>
          <p:nvPr>
            <p:custDataLst>
              <p:tags r:id="rId11"/>
            </p:custDataLst>
          </p:nvPr>
        </p:nvSpPr>
        <p:spPr>
          <a:xfrm>
            <a:off x="1042988" y="1050924"/>
            <a:ext cx="7993062" cy="5166996"/>
          </a:xfrm>
          <a:prstGeom prst="roundRect">
            <a:avLst>
              <a:gd name="adj" fmla="val 291"/>
            </a:avLst>
          </a:prstGeom>
          <a:noFill/>
          <a:ln w="190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391" tIns="45695" rIns="91391" bIns="45695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 sz="1200">
              <a:solidFill>
                <a:schemeClr val="tx1"/>
              </a:solidFill>
            </a:endParaRPr>
          </a:p>
        </p:txBody>
      </p:sp>
      <p:grpSp>
        <p:nvGrpSpPr>
          <p:cNvPr id="218" name="组合 217"/>
          <p:cNvGrpSpPr/>
          <p:nvPr>
            <p:custDataLst>
              <p:tags r:id="rId12"/>
            </p:custDataLst>
          </p:nvPr>
        </p:nvGrpSpPr>
        <p:grpSpPr>
          <a:xfrm>
            <a:off x="1619250" y="1804986"/>
            <a:ext cx="720725" cy="1350963"/>
            <a:chOff x="1619250" y="1804986"/>
            <a:chExt cx="720725" cy="1350963"/>
          </a:xfrm>
        </p:grpSpPr>
        <p:sp>
          <p:nvSpPr>
            <p:cNvPr id="69" name="矩形 68"/>
            <p:cNvSpPr/>
            <p:nvPr>
              <p:custDataLst>
                <p:tags r:id="rId13"/>
              </p:custDataLst>
            </p:nvPr>
          </p:nvSpPr>
          <p:spPr>
            <a:xfrm>
              <a:off x="1619250" y="1804986"/>
              <a:ext cx="720725" cy="1350963"/>
            </a:xfrm>
            <a:prstGeom prst="rect">
              <a:avLst/>
            </a:prstGeom>
            <a:ln w="952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200"/>
            </a:p>
          </p:txBody>
        </p:sp>
        <p:sp>
          <p:nvSpPr>
            <p:cNvPr id="70" name="TextBox 69"/>
            <p:cNvSpPr txBox="1"/>
            <p:nvPr>
              <p:custDataLst>
                <p:tags r:id="rId14"/>
              </p:custDataLst>
            </p:nvPr>
          </p:nvSpPr>
          <p:spPr bwMode="auto">
            <a:xfrm>
              <a:off x="1619250" y="2111135"/>
              <a:ext cx="706438" cy="738664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wrap="square"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>
                <a:defRPr/>
              </a:pPr>
              <a:r>
                <a:rPr lang="en-US" altLang="zh-CN" sz="1200" b="1" kern="0">
                  <a:solidFill>
                    <a:schemeClr val="tx2"/>
                  </a:solidFill>
                  <a:latin typeface="+mj-lt"/>
                  <a:ea typeface="华文楷体" pitchFamily="2" charset="-122"/>
                  <a:cs typeface="+mj-cs"/>
                </a:rPr>
                <a:t>High value-add products</a:t>
              </a:r>
              <a:endParaRPr lang="zh-CN" altLang="en-US" sz="1200" b="1" kern="0">
                <a:solidFill>
                  <a:schemeClr val="tx2"/>
                </a:solidFill>
                <a:latin typeface="+mj-lt"/>
                <a:ea typeface="华文楷体" pitchFamily="2" charset="-122"/>
                <a:cs typeface="+mj-cs"/>
              </a:endParaRPr>
            </a:p>
          </p:txBody>
        </p:sp>
      </p:grpSp>
      <p:sp>
        <p:nvSpPr>
          <p:cNvPr id="63" name="TextBox 62"/>
          <p:cNvSpPr txBox="1"/>
          <p:nvPr>
            <p:custDataLst>
              <p:tags r:id="rId15"/>
            </p:custDataLst>
          </p:nvPr>
        </p:nvSpPr>
        <p:spPr>
          <a:xfrm>
            <a:off x="52388" y="42863"/>
            <a:ext cx="1897062" cy="184150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solidFill>
                  <a:schemeClr val="accent6"/>
                </a:solidFill>
                <a:latin typeface="+mn-lt"/>
                <a:ea typeface="宋体" pitchFamily="2" charset="-122"/>
                <a:cs typeface="Tahoma" pitchFamily="34" charset="0"/>
              </a:rPr>
              <a:t>WEGO – overview</a:t>
            </a:r>
            <a:endParaRPr lang="zh-CN" altLang="en-US" sz="1200" b="1">
              <a:solidFill>
                <a:schemeClr val="accent6"/>
              </a:solidFill>
              <a:latin typeface="+mn-lt"/>
              <a:ea typeface="宋体" pitchFamily="2" charset="-122"/>
              <a:cs typeface="Tahoma" pitchFamily="34" charset="0"/>
            </a:endParaRPr>
          </a:p>
        </p:txBody>
      </p:sp>
      <p:graphicFrame>
        <p:nvGraphicFramePr>
          <p:cNvPr id="263173" name="Object 5"/>
          <p:cNvGraphicFramePr>
            <a:graphicFrameLocks noChangeAspect="1"/>
          </p:cNvGraphicFramePr>
          <p:nvPr/>
        </p:nvGraphicFramePr>
        <p:xfrm>
          <a:off x="2324100" y="1766888"/>
          <a:ext cx="4724505" cy="235274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1" name="图表" r:id="rId16" imgW="4724505" imgH="2352741" progId="MSGraph.Chart.8">
                  <p:embed/>
                </p:oleObj>
              </mc:Choice>
              <mc:Fallback>
                <p:oleObj name="图表" r:id="rId16" imgW="4724505" imgH="2352741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7"/>
                      <a:stretch>
                        <a:fillRect/>
                      </a:stretch>
                    </p:blipFill>
                    <p:spPr>
                      <a:xfrm>
                        <a:off x="2324100" y="1766888"/>
                        <a:ext cx="4724505" cy="2352741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93" name="直接连接符 92"/>
          <p:cNvCxnSpPr/>
          <p:nvPr>
            <p:custDataLst>
              <p:tags r:id="rId18"/>
            </p:custDataLst>
          </p:nvPr>
        </p:nvCxnSpPr>
        <p:spPr bwMode="gray">
          <a:xfrm flipV="1">
            <a:off x="4676775" y="1387475"/>
            <a:ext cx="1938337" cy="1104900"/>
          </a:xfrm>
          <a:prstGeom prst="line">
            <a:avLst/>
          </a:prstGeom>
          <a:ln w="38100">
            <a:solidFill>
              <a:schemeClr val="tx2"/>
            </a:solidFill>
            <a:headEnd type="none"/>
            <a:tailEnd type="triangle" w="med" len="me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9"/>
            </p:custDataLst>
          </p:nvPr>
        </p:nvCxnSpPr>
        <p:spPr bwMode="gray">
          <a:xfrm flipV="1">
            <a:off x="2738437" y="2768600"/>
            <a:ext cx="1295400" cy="276225"/>
          </a:xfrm>
          <a:prstGeom prst="line">
            <a:avLst/>
          </a:prstGeom>
          <a:ln w="38100">
            <a:solidFill>
              <a:schemeClr val="tx2"/>
            </a:solidFill>
            <a:headEnd type="none"/>
            <a:tailEnd type="triangle" w="med" len="me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直接连接符 121"/>
          <p:cNvCxnSpPr/>
          <p:nvPr>
            <p:custDataLst>
              <p:tags r:id="rId20"/>
            </p:custDataLst>
          </p:nvPr>
        </p:nvCxnSpPr>
        <p:spPr bwMode="auto">
          <a:xfrm flipH="1" flipV="1">
            <a:off x="3554412" y="3519487"/>
            <a:ext cx="0" cy="282575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直接连接符 109"/>
          <p:cNvCxnSpPr/>
          <p:nvPr>
            <p:custDataLst>
              <p:tags r:id="rId21"/>
            </p:custDataLst>
          </p:nvPr>
        </p:nvCxnSpPr>
        <p:spPr bwMode="auto">
          <a:xfrm flipH="1" flipV="1">
            <a:off x="2738437" y="3581399"/>
            <a:ext cx="0" cy="220662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直接连接符 187"/>
          <p:cNvCxnSpPr/>
          <p:nvPr>
            <p:custDataLst>
              <p:tags r:id="rId22"/>
            </p:custDataLst>
          </p:nvPr>
        </p:nvCxnSpPr>
        <p:spPr bwMode="auto">
          <a:xfrm flipH="1">
            <a:off x="2913062" y="3519487"/>
            <a:ext cx="77787" cy="0"/>
          </a:xfrm>
          <a:prstGeom prst="line">
            <a:avLst/>
          </a:prstGeom>
          <a:ln w="6350">
            <a:solidFill>
              <a:schemeClr val="tx1"/>
            </a:solidFill>
            <a:headEnd type="none"/>
            <a:tailEnd type="none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1" name="椭圆 180"/>
          <p:cNvSpPr/>
          <p:nvPr>
            <p:custDataLst>
              <p:tags r:id="rId23"/>
            </p:custDataLst>
          </p:nvPr>
        </p:nvSpPr>
        <p:spPr bwMode="auto">
          <a:xfrm>
            <a:off x="5368925" y="1822450"/>
            <a:ext cx="555625" cy="234950"/>
          </a:xfrm>
          <a:prstGeom prst="ellipse">
            <a:avLst/>
          </a:prstGeom>
          <a:solidFill>
            <a:srgbClr val="FFFFFF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fld id="{2772418B-F7A0-4701-8B74-EB4637A5D768}" type="datetime'''''''''''+''''''''3''''''''3''%'''''">
              <a:rPr lang="en-US" altLang="zh-CN" sz="1200" b="1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lnSpc>
                  <a:spcPct val="90000"/>
                </a:lnSpc>
                <a:defRPr/>
              </a:pPr>
              <a:t>+33%</a:t>
            </a:fld>
            <a:endParaRPr lang="en-US" altLang="zh-CN" sz="1200" b="1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79" name="椭圆 178"/>
          <p:cNvSpPr/>
          <p:nvPr>
            <p:custDataLst>
              <p:tags r:id="rId24"/>
            </p:custDataLst>
          </p:nvPr>
        </p:nvSpPr>
        <p:spPr bwMode="auto">
          <a:xfrm>
            <a:off x="3108325" y="2789237"/>
            <a:ext cx="555625" cy="234950"/>
          </a:xfrm>
          <a:prstGeom prst="ellipse">
            <a:avLst/>
          </a:prstGeom>
          <a:solidFill>
            <a:srgbClr val="FFFFFF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fld id="{4262A719-C2C5-45F0-A0CA-75BB4728E52A}" type="datetime'+''''''''''''''''4''''''''4''''''''''''''''%'''">
              <a:rPr lang="en-US" altLang="zh-CN" sz="1200" b="1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lnSpc>
                  <a:spcPct val="90000"/>
                </a:lnSpc>
                <a:defRPr/>
              </a:pPr>
              <a:t>+44%</a:t>
            </a:fld>
            <a:endParaRPr lang="en-US" altLang="zh-CN" sz="1200" b="1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40" name="矩形 139"/>
          <p:cNvSpPr/>
          <p:nvPr>
            <p:custDataLst>
              <p:tags r:id="rId25"/>
            </p:custDataLst>
          </p:nvPr>
        </p:nvSpPr>
        <p:spPr bwMode="auto">
          <a:xfrm>
            <a:off x="6469062" y="1654175"/>
            <a:ext cx="290512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rtlCol="0" anchor="b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E21E7E6D-4F8C-47A3-B832-7D71614B2158}" type="datetime'''''''''''''''''''''''''''''''''''4''''92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492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59" name="矩形 158"/>
          <p:cNvSpPr/>
          <p:nvPr>
            <p:custDataLst>
              <p:tags r:id="rId26"/>
            </p:custDataLst>
          </p:nvPr>
        </p:nvSpPr>
        <p:spPr bwMode="gray">
          <a:xfrm>
            <a:off x="6469062" y="3151187"/>
            <a:ext cx="290512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E3146738-3246-4C8F-B31E-1993993B15A1}" type="datetime'''''''''''''''''''2''''''''7''''''''''''''''''''''''4'''''">
              <a:rPr lang="en-US" altLang="zh-CN" sz="1200" b="1" smtClean="0">
                <a:solidFill>
                  <a:schemeClr val="bg1"/>
                </a:solidFill>
                <a:latin typeface="Arial"/>
                <a:ea typeface="宋体"/>
                <a:sym typeface="Arial"/>
              </a:rPr>
              <a:pPr algn="ctr"/>
              <a:t>274</a:t>
            </a:fld>
            <a:endParaRPr lang="en-US" altLang="zh-CN" sz="1200" b="1">
              <a:solidFill>
                <a:schemeClr val="bg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16" name="矩形 115"/>
          <p:cNvSpPr/>
          <p:nvPr>
            <p:custDataLst>
              <p:tags r:id="rId27"/>
            </p:custDataLst>
          </p:nvPr>
        </p:nvSpPr>
        <p:spPr bwMode="auto">
          <a:xfrm>
            <a:off x="5821362" y="2159000"/>
            <a:ext cx="290512" cy="182563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478415FB-62B3-4A30-A102-AE6907F2CC0A}" type="datetime'''''''''''''3''''''''''''6''''''''''''''''''''''''''''''''4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364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55" name="矩形 154"/>
          <p:cNvSpPr/>
          <p:nvPr>
            <p:custDataLst>
              <p:tags r:id="rId28"/>
            </p:custDataLst>
          </p:nvPr>
        </p:nvSpPr>
        <p:spPr bwMode="gray">
          <a:xfrm>
            <a:off x="5821362" y="3294062"/>
            <a:ext cx="290512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7D35E2CC-FF63-4D93-81CA-8106AA195B73}" type="datetime'''''2''''''''''''0''''''''''1'''''''''''''''''''''''''''''''''">
              <a:rPr lang="en-US" altLang="zh-CN" sz="1200" b="1" smtClean="0">
                <a:solidFill>
                  <a:schemeClr val="bg1"/>
                </a:solidFill>
                <a:latin typeface="Arial"/>
                <a:ea typeface="宋体"/>
                <a:sym typeface="Arial"/>
              </a:rPr>
              <a:pPr algn="ctr"/>
              <a:t>201</a:t>
            </a:fld>
            <a:endParaRPr lang="en-US" altLang="zh-CN" sz="1200" b="1">
              <a:solidFill>
                <a:schemeClr val="bg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17" name="矩形 116"/>
          <p:cNvSpPr/>
          <p:nvPr>
            <p:custDataLst>
              <p:tags r:id="rId29"/>
            </p:custDataLst>
          </p:nvPr>
        </p:nvSpPr>
        <p:spPr bwMode="auto">
          <a:xfrm>
            <a:off x="5173662" y="2540000"/>
            <a:ext cx="290512" cy="182563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F2FF26D3-8F88-465B-A422-9FD6872C242E}" type="datetime'''''2''''''''''''''''''''''''''''6''''1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261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45" name="矩形 144"/>
          <p:cNvSpPr/>
          <p:nvPr>
            <p:custDataLst>
              <p:tags r:id="rId30"/>
            </p:custDataLst>
          </p:nvPr>
        </p:nvSpPr>
        <p:spPr bwMode="gray">
          <a:xfrm>
            <a:off x="5173662" y="3413125"/>
            <a:ext cx="290512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0D5F441B-E135-429E-A2F7-94853DE8E90D}" type="datetime'''''''1''3''''''''''''''''''''9'''''''''">
              <a:rPr lang="en-US" altLang="zh-CN" sz="1200" b="1" smtClean="0">
                <a:solidFill>
                  <a:schemeClr val="bg1"/>
                </a:solidFill>
                <a:latin typeface="Arial"/>
                <a:ea typeface="宋体"/>
                <a:sym typeface="Arial"/>
              </a:rPr>
              <a:pPr algn="ctr"/>
              <a:t>139</a:t>
            </a:fld>
            <a:endParaRPr lang="en-US" altLang="zh-CN" sz="1200" b="1">
              <a:solidFill>
                <a:schemeClr val="bg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11" name="矩形 210"/>
          <p:cNvSpPr/>
          <p:nvPr>
            <p:custDataLst>
              <p:tags r:id="rId31"/>
            </p:custDataLst>
          </p:nvPr>
        </p:nvSpPr>
        <p:spPr bwMode="gray">
          <a:xfrm>
            <a:off x="5332412" y="2722562"/>
            <a:ext cx="206375" cy="1825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E04951B9-E816-4ED1-9099-BD7D8AEE98E1}" type="datetime'''''''''''''''''''''''2''''8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28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87" name="矩形 86"/>
          <p:cNvSpPr/>
          <p:nvPr>
            <p:custDataLst>
              <p:tags r:id="rId32"/>
            </p:custDataLst>
          </p:nvPr>
        </p:nvSpPr>
        <p:spPr bwMode="auto">
          <a:xfrm>
            <a:off x="4530725" y="2744787"/>
            <a:ext cx="290512" cy="182563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A84A2B49-2AD2-49F2-A63A-5D2B4B6FF474}" type="datetime'''''''''''2''''''0''''''9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209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44" name="矩形 143"/>
          <p:cNvSpPr/>
          <p:nvPr>
            <p:custDataLst>
              <p:tags r:id="rId33"/>
            </p:custDataLst>
          </p:nvPr>
        </p:nvSpPr>
        <p:spPr bwMode="gray">
          <a:xfrm>
            <a:off x="4530725" y="3470275"/>
            <a:ext cx="290512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85EE00FC-534C-4000-B705-A0E539A3AC09}" type="datetime'''''''''''''1''''''''''''''''''''''''1''''''''''''''''''''''0'">
              <a:rPr lang="en-US" altLang="zh-CN" sz="1200" b="1" smtClean="0">
                <a:solidFill>
                  <a:schemeClr val="bg1"/>
                </a:solidFill>
                <a:latin typeface="Arial"/>
                <a:ea typeface="宋体"/>
                <a:sym typeface="Arial"/>
              </a:rPr>
              <a:pPr algn="ctr"/>
              <a:t>110</a:t>
            </a:fld>
            <a:endParaRPr lang="en-US" altLang="zh-CN" sz="1200" b="1">
              <a:solidFill>
                <a:schemeClr val="bg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10" name="矩形 209"/>
          <p:cNvSpPr/>
          <p:nvPr>
            <p:custDataLst>
              <p:tags r:id="rId34"/>
            </p:custDataLst>
          </p:nvPr>
        </p:nvSpPr>
        <p:spPr bwMode="auto">
          <a:xfrm>
            <a:off x="4459287" y="3184525"/>
            <a:ext cx="206375" cy="182562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4C6BD8B7-8D43-4549-9BF2-23F4E83374CA}" type="datetime'3''''''''''''8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38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43" name="矩形 142"/>
          <p:cNvSpPr/>
          <p:nvPr>
            <p:custDataLst>
              <p:tags r:id="rId35"/>
            </p:custDataLst>
          </p:nvPr>
        </p:nvSpPr>
        <p:spPr bwMode="auto">
          <a:xfrm>
            <a:off x="4687887" y="3046412"/>
            <a:ext cx="206375" cy="18256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D2B704CF-ED80-48FB-B2FE-27B4BAA250F6}" type="datetime'''''''''''''''''''''3''''''3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33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35" name="矩形 134"/>
          <p:cNvSpPr/>
          <p:nvPr>
            <p:custDataLst>
              <p:tags r:id="rId36"/>
            </p:custDataLst>
          </p:nvPr>
        </p:nvSpPr>
        <p:spPr bwMode="gray">
          <a:xfrm>
            <a:off x="4459287" y="2927350"/>
            <a:ext cx="206375" cy="18256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6264E4C2-8E20-4A03-8B66-E165FC8DE585}" type="datetime'''''''''''''''''''''''''28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28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90" name="矩形 89"/>
          <p:cNvSpPr/>
          <p:nvPr>
            <p:custDataLst>
              <p:tags r:id="rId37"/>
            </p:custDataLst>
          </p:nvPr>
        </p:nvSpPr>
        <p:spPr bwMode="auto">
          <a:xfrm>
            <a:off x="3887787" y="2997200"/>
            <a:ext cx="290512" cy="182563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41031A7B-7505-4E08-8C8D-84A821A55001}" type="datetime'''''''''''''''''1''''''''''''''''''''''''''''''''''''''''38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138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87" name="矩形 186"/>
          <p:cNvSpPr/>
          <p:nvPr>
            <p:custDataLst>
              <p:tags r:id="rId38"/>
            </p:custDataLst>
          </p:nvPr>
        </p:nvSpPr>
        <p:spPr bwMode="gray">
          <a:xfrm>
            <a:off x="3930650" y="3513137"/>
            <a:ext cx="206375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802DDC3A-7CEB-458E-AE11-A170EBEC0053}" type="datetime'''''''''''''''''''''''''''''''''''''8''''''''''''''''''7'">
              <a:rPr lang="en-US" altLang="zh-CN" sz="1200" b="1" smtClean="0">
                <a:solidFill>
                  <a:schemeClr val="bg1"/>
                </a:solidFill>
                <a:latin typeface="Arial"/>
                <a:ea typeface="宋体"/>
                <a:sym typeface="Arial"/>
              </a:rPr>
              <a:pPr algn="ctr"/>
              <a:t>87</a:t>
            </a:fld>
            <a:endParaRPr lang="en-US" altLang="zh-CN" sz="1200" b="1">
              <a:solidFill>
                <a:schemeClr val="bg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42" name="矩形 141"/>
          <p:cNvSpPr/>
          <p:nvPr>
            <p:custDataLst>
              <p:tags r:id="rId39"/>
            </p:custDataLst>
          </p:nvPr>
        </p:nvSpPr>
        <p:spPr bwMode="auto">
          <a:xfrm>
            <a:off x="3813175" y="3303587"/>
            <a:ext cx="206375" cy="182562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E91E6E02-69C5-4FF5-ABB6-ECF66364F9A3}" type="datetime'''''2''''0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20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05" name="矩形 104"/>
          <p:cNvSpPr/>
          <p:nvPr>
            <p:custDataLst>
              <p:tags r:id="rId40"/>
            </p:custDataLst>
          </p:nvPr>
        </p:nvSpPr>
        <p:spPr bwMode="auto">
          <a:xfrm>
            <a:off x="4046537" y="3236912"/>
            <a:ext cx="206375" cy="18256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FBD4E880-D357-41C7-A57D-26877A3859D7}" type="datetime'''''''''''1''''''''''''''''''''''5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15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32" name="矩形 131"/>
          <p:cNvSpPr/>
          <p:nvPr>
            <p:custDataLst>
              <p:tags r:id="rId41"/>
            </p:custDataLst>
          </p:nvPr>
        </p:nvSpPr>
        <p:spPr bwMode="gray">
          <a:xfrm>
            <a:off x="3813175" y="3179762"/>
            <a:ext cx="206375" cy="1825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1FB10FF0-7F37-413B-AED2-90ECAB11116F}" type="datetime'''''''''''''''''''''''1''''''''''7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17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94" name="矩形 93"/>
          <p:cNvSpPr/>
          <p:nvPr>
            <p:custDataLst>
              <p:tags r:id="rId42"/>
            </p:custDataLst>
          </p:nvPr>
        </p:nvSpPr>
        <p:spPr bwMode="auto">
          <a:xfrm>
            <a:off x="3282950" y="3159125"/>
            <a:ext cx="206375" cy="182563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0CE8AAD5-0DF6-4041-BB5A-A50A95BC6FB5}" type="datetime'9''''''''''''''''''''''''''''''''''''''''''''''''''4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94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09" name="矩形 208"/>
          <p:cNvSpPr/>
          <p:nvPr>
            <p:custDataLst>
              <p:tags r:id="rId43"/>
            </p:custDataLst>
          </p:nvPr>
        </p:nvSpPr>
        <p:spPr bwMode="gray">
          <a:xfrm>
            <a:off x="3282950" y="3560762"/>
            <a:ext cx="206375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C2B324C3-A68D-482E-B32B-613D33187BDD}" type="datetime'''''''''''''''''6''3'''''''''''''''''''''''''''''''''''''">
              <a:rPr lang="en-US" altLang="zh-CN" sz="1200" b="1" smtClean="0">
                <a:solidFill>
                  <a:schemeClr val="bg1"/>
                </a:solidFill>
                <a:latin typeface="Arial"/>
                <a:ea typeface="宋体"/>
                <a:sym typeface="Arial"/>
              </a:rPr>
              <a:pPr algn="ctr"/>
              <a:t>63</a:t>
            </a:fld>
            <a:endParaRPr lang="en-US" altLang="zh-CN" sz="1200" b="1">
              <a:solidFill>
                <a:schemeClr val="bg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13" name="矩形 212"/>
          <p:cNvSpPr/>
          <p:nvPr>
            <p:custDataLst>
              <p:tags r:id="rId44"/>
            </p:custDataLst>
          </p:nvPr>
        </p:nvSpPr>
        <p:spPr bwMode="auto">
          <a:xfrm>
            <a:off x="3165475" y="3389312"/>
            <a:ext cx="206375" cy="182563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14D2483D-86D0-4FFD-A8BF-E3A9D0ECA364}" type="datetime'1''''5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15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 useBgFill="1">
        <p:nvSpPr>
          <p:cNvPr id="215" name="矩形 214"/>
          <p:cNvSpPr/>
          <p:nvPr>
            <p:custDataLst>
              <p:tags r:id="rId45"/>
            </p:custDataLst>
          </p:nvPr>
        </p:nvSpPr>
        <p:spPr bwMode="gray">
          <a:xfrm>
            <a:off x="3398837" y="3341687"/>
            <a:ext cx="206375" cy="182562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54D60EED-60AF-4DE9-9D47-0FC31902A11C}" type="datetime'''''''1''''''''''''''''''''''''''''''''0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10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97" name="矩形 96"/>
          <p:cNvSpPr/>
          <p:nvPr>
            <p:custDataLst>
              <p:tags r:id="rId46"/>
            </p:custDataLst>
          </p:nvPr>
        </p:nvSpPr>
        <p:spPr bwMode="auto">
          <a:xfrm>
            <a:off x="2635250" y="3273425"/>
            <a:ext cx="206375" cy="182563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anchor="b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fld id="{6CF79C2F-264D-402D-9EB1-283CFA62B3E0}" type="datetime'6''''''''''''''7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defRPr/>
              </a:pPr>
              <a:t>67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41" name="矩形 140"/>
          <p:cNvSpPr/>
          <p:nvPr>
            <p:custDataLst>
              <p:tags r:id="rId47"/>
            </p:custDataLst>
          </p:nvPr>
        </p:nvSpPr>
        <p:spPr bwMode="gray">
          <a:xfrm>
            <a:off x="2517775" y="3589337"/>
            <a:ext cx="206375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CCF04FDD-AD45-4308-9D2B-33C048E06315}" type="datetime'''''''''''''''''''''''''''''''''''''5''''''''''''''0'''''''">
              <a:rPr lang="en-US" altLang="zh-CN" sz="1200" b="1" smtClean="0">
                <a:solidFill>
                  <a:schemeClr val="bg1"/>
                </a:solidFill>
                <a:latin typeface="Arial"/>
                <a:ea typeface="宋体"/>
                <a:sym typeface="Arial"/>
              </a:rPr>
              <a:pPr algn="ctr"/>
              <a:t>50</a:t>
            </a:fld>
            <a:endParaRPr lang="en-US" altLang="zh-CN" sz="1200" b="1">
              <a:solidFill>
                <a:schemeClr val="bg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08" name="矩形 207"/>
          <p:cNvSpPr/>
          <p:nvPr>
            <p:custDataLst>
              <p:tags r:id="rId48"/>
            </p:custDataLst>
          </p:nvPr>
        </p:nvSpPr>
        <p:spPr bwMode="auto">
          <a:xfrm>
            <a:off x="2751137" y="3455987"/>
            <a:ext cx="206375" cy="18256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19050" tIns="0" rIns="1905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B0230A77-A646-4E7A-A0BB-C902237457C4}" type="datetime'''''''''1''''''4''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14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grpSp>
        <p:nvGrpSpPr>
          <p:cNvPr id="128" name="组合 127"/>
          <p:cNvGrpSpPr/>
          <p:nvPr>
            <p:custDataLst>
              <p:tags r:id="rId49"/>
            </p:custDataLst>
          </p:nvPr>
        </p:nvGrpSpPr>
        <p:grpSpPr>
          <a:xfrm>
            <a:off x="1619250" y="4556125"/>
            <a:ext cx="720725" cy="647254"/>
            <a:chOff x="1619250" y="4365922"/>
            <a:chExt cx="720725" cy="647254"/>
          </a:xfrm>
        </p:grpSpPr>
        <p:sp>
          <p:nvSpPr>
            <p:cNvPr id="78" name="矩形 77"/>
            <p:cNvSpPr/>
            <p:nvPr>
              <p:custDataLst>
                <p:tags r:id="rId50"/>
              </p:custDataLst>
            </p:nvPr>
          </p:nvSpPr>
          <p:spPr>
            <a:xfrm>
              <a:off x="1619250" y="4365922"/>
              <a:ext cx="720725" cy="647254"/>
            </a:xfrm>
            <a:prstGeom prst="rect">
              <a:avLst/>
            </a:prstGeom>
            <a:ln w="952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200"/>
            </a:p>
          </p:txBody>
        </p:sp>
        <p:sp>
          <p:nvSpPr>
            <p:cNvPr id="89" name="TextBox 88"/>
            <p:cNvSpPr txBox="1"/>
            <p:nvPr>
              <p:custDataLst>
                <p:tags r:id="rId51"/>
              </p:custDataLst>
            </p:nvPr>
          </p:nvSpPr>
          <p:spPr bwMode="auto">
            <a:xfrm>
              <a:off x="1619250" y="4597697"/>
              <a:ext cx="706438" cy="184150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>
                <a:defRPr/>
              </a:pPr>
              <a:r>
                <a:rPr lang="en-US" altLang="zh-CN" sz="1200" b="1" kern="0">
                  <a:solidFill>
                    <a:schemeClr val="tx2"/>
                  </a:solidFill>
                  <a:ea typeface="华文楷体" pitchFamily="2" charset="-122"/>
                </a:rPr>
                <a:t>EBIT %</a:t>
              </a:r>
              <a:endParaRPr lang="zh-CN" altLang="en-US" sz="1200" b="1" kern="0">
                <a:solidFill>
                  <a:schemeClr val="tx2"/>
                </a:solidFill>
                <a:ea typeface="华文楷体" pitchFamily="2" charset="-122"/>
              </a:endParaRPr>
            </a:p>
          </p:txBody>
        </p:sp>
      </p:grpSp>
      <p:sp>
        <p:nvSpPr>
          <p:cNvPr id="165" name="TextBox 164"/>
          <p:cNvSpPr txBox="1"/>
          <p:nvPr>
            <p:custDataLst>
              <p:tags r:id="rId52"/>
            </p:custDataLst>
          </p:nvPr>
        </p:nvSpPr>
        <p:spPr bwMode="auto">
          <a:xfrm>
            <a:off x="1619250" y="5395912"/>
            <a:ext cx="1357313" cy="5540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defTabSz="912813">
              <a:defRPr/>
            </a:pPr>
            <a:r>
              <a:rPr lang="en-US" altLang="zh-CN" sz="1200" b="1" kern="0">
                <a:solidFill>
                  <a:schemeClr val="tx2"/>
                </a:solidFill>
                <a:ea typeface="华文楷体" pitchFamily="2" charset="-122"/>
              </a:rPr>
              <a:t>Reference: </a:t>
            </a:r>
            <a:br>
              <a:rPr lang="en-US" altLang="zh-CN" sz="1200" b="1" kern="0">
                <a:solidFill>
                  <a:schemeClr val="tx2"/>
                </a:solidFill>
                <a:ea typeface="华文楷体" pitchFamily="2" charset="-122"/>
              </a:rPr>
            </a:br>
            <a:r>
              <a:rPr lang="en-US" altLang="zh-CN" sz="1200" b="1" kern="0">
                <a:solidFill>
                  <a:schemeClr val="tx2"/>
                </a:solidFill>
                <a:ea typeface="华文楷体" pitchFamily="2" charset="-122"/>
              </a:rPr>
              <a:t>EBIT% of </a:t>
            </a:r>
            <a:br>
              <a:rPr lang="en-US" altLang="zh-CN" sz="1200" b="1" kern="0">
                <a:solidFill>
                  <a:schemeClr val="tx2"/>
                </a:solidFill>
                <a:ea typeface="华文楷体" pitchFamily="2" charset="-122"/>
              </a:rPr>
            </a:br>
            <a:r>
              <a:rPr lang="en-US" altLang="zh-CN" sz="1200" b="1" kern="0">
                <a:solidFill>
                  <a:schemeClr val="tx2"/>
                </a:solidFill>
                <a:ea typeface="华文楷体" pitchFamily="2" charset="-122"/>
              </a:rPr>
              <a:t>Improve Medical</a:t>
            </a:r>
            <a:endParaRPr lang="zh-CN" altLang="en-US" sz="1200" b="1" kern="0">
              <a:solidFill>
                <a:schemeClr val="tx2"/>
              </a:solidFill>
              <a:ea typeface="华文楷体" pitchFamily="2" charset="-122"/>
            </a:endParaRPr>
          </a:p>
        </p:txBody>
      </p:sp>
      <p:sp>
        <p:nvSpPr>
          <p:cNvPr id="111" name="椭圆 110"/>
          <p:cNvSpPr/>
          <p:nvPr>
            <p:custDataLst>
              <p:tags r:id="rId53"/>
            </p:custDataLst>
          </p:nvPr>
        </p:nvSpPr>
        <p:spPr>
          <a:xfrm>
            <a:off x="6381682" y="5662612"/>
            <a:ext cx="504825" cy="2159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>
                <a:solidFill>
                  <a:schemeClr val="tx1"/>
                </a:solidFill>
                <a:latin typeface="+mj-lt"/>
              </a:rPr>
              <a:t>19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13" name="椭圆 112"/>
          <p:cNvSpPr/>
          <p:nvPr>
            <p:custDataLst>
              <p:tags r:id="rId54"/>
            </p:custDataLst>
          </p:nvPr>
        </p:nvSpPr>
        <p:spPr>
          <a:xfrm>
            <a:off x="3162732" y="5662612"/>
            <a:ext cx="503237" cy="2159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>
                <a:solidFill>
                  <a:schemeClr val="tx1"/>
                </a:solidFill>
                <a:latin typeface="+mj-lt"/>
              </a:rPr>
              <a:t>22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14" name="椭圆 113"/>
          <p:cNvSpPr/>
          <p:nvPr>
            <p:custDataLst>
              <p:tags r:id="rId55"/>
            </p:custDataLst>
          </p:nvPr>
        </p:nvSpPr>
        <p:spPr>
          <a:xfrm>
            <a:off x="3805887" y="5662612"/>
            <a:ext cx="503238" cy="2159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>
                <a:solidFill>
                  <a:schemeClr val="tx1"/>
                </a:solidFill>
                <a:latin typeface="+mj-lt"/>
              </a:rPr>
              <a:t>22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15" name="椭圆 114"/>
          <p:cNvSpPr/>
          <p:nvPr>
            <p:custDataLst>
              <p:tags r:id="rId56"/>
            </p:custDataLst>
          </p:nvPr>
        </p:nvSpPr>
        <p:spPr>
          <a:xfrm>
            <a:off x="4449043" y="5662612"/>
            <a:ext cx="503237" cy="2159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>
                <a:solidFill>
                  <a:schemeClr val="tx1"/>
                </a:solidFill>
                <a:latin typeface="+mj-lt"/>
              </a:rPr>
              <a:t>23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18" name="椭圆 117"/>
          <p:cNvSpPr/>
          <p:nvPr>
            <p:custDataLst>
              <p:tags r:id="rId57"/>
            </p:custDataLst>
          </p:nvPr>
        </p:nvSpPr>
        <p:spPr>
          <a:xfrm>
            <a:off x="5092198" y="5662612"/>
            <a:ext cx="504825" cy="2159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>
                <a:solidFill>
                  <a:schemeClr val="tx1"/>
                </a:solidFill>
                <a:latin typeface="+mj-lt"/>
              </a:rPr>
              <a:t>22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21" name="椭圆 120"/>
          <p:cNvSpPr/>
          <p:nvPr>
            <p:custDataLst>
              <p:tags r:id="rId58"/>
            </p:custDataLst>
          </p:nvPr>
        </p:nvSpPr>
        <p:spPr>
          <a:xfrm>
            <a:off x="5736941" y="5662612"/>
            <a:ext cx="504825" cy="2159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>
                <a:solidFill>
                  <a:schemeClr val="tx1"/>
                </a:solidFill>
                <a:latin typeface="+mj-lt"/>
              </a:rPr>
              <a:t>20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graphicFrame>
        <p:nvGraphicFramePr>
          <p:cNvPr id="263174" name="Object 4"/>
          <p:cNvGraphicFramePr>
            <a:graphicFrameLocks noChangeAspect="1"/>
          </p:cNvGraphicFramePr>
          <p:nvPr/>
        </p:nvGraphicFramePr>
        <p:xfrm>
          <a:off x="2324100" y="4154487"/>
          <a:ext cx="4724505" cy="98120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92" name="图表" r:id="rId59" imgW="4724505" imgH="981209" progId="MSGraph.Chart.8">
                  <p:embed/>
                </p:oleObj>
              </mc:Choice>
              <mc:Fallback>
                <p:oleObj name="图表" r:id="rId59" imgW="4724505" imgH="981209" progId="MSGraph.Char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60"/>
                      <a:stretch>
                        <a:fillRect/>
                      </a:stretch>
                    </p:blipFill>
                    <p:spPr>
                      <a:xfrm>
                        <a:off x="2324100" y="4154487"/>
                        <a:ext cx="4724505" cy="98120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96" name="直接连接符 95"/>
          <p:cNvCxnSpPr/>
          <p:nvPr>
            <p:custDataLst>
              <p:tags r:id="rId61"/>
            </p:custDataLst>
          </p:nvPr>
        </p:nvCxnSpPr>
        <p:spPr bwMode="gray">
          <a:xfrm>
            <a:off x="4676775" y="4079875"/>
            <a:ext cx="1938337" cy="76200"/>
          </a:xfrm>
          <a:prstGeom prst="line">
            <a:avLst/>
          </a:prstGeom>
          <a:ln w="38100">
            <a:solidFill>
              <a:schemeClr val="tx2"/>
            </a:solidFill>
            <a:headEnd type="none"/>
            <a:tailEnd type="triangle" w="med" len="me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直接连接符 94"/>
          <p:cNvCxnSpPr/>
          <p:nvPr>
            <p:custDataLst>
              <p:tags r:id="rId62"/>
            </p:custDataLst>
          </p:nvPr>
        </p:nvCxnSpPr>
        <p:spPr bwMode="gray">
          <a:xfrm flipV="1">
            <a:off x="2738437" y="4156075"/>
            <a:ext cx="1295400" cy="152400"/>
          </a:xfrm>
          <a:prstGeom prst="line">
            <a:avLst/>
          </a:prstGeom>
          <a:ln w="38100">
            <a:solidFill>
              <a:schemeClr val="tx2"/>
            </a:solidFill>
            <a:headEnd type="none"/>
            <a:tailEnd type="triangle" w="med" len="me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" name="矩形 132"/>
          <p:cNvSpPr/>
          <p:nvPr>
            <p:custDataLst>
              <p:tags r:id="rId63"/>
            </p:custDataLst>
          </p:nvPr>
        </p:nvSpPr>
        <p:spPr bwMode="auto">
          <a:xfrm>
            <a:off x="3859212" y="5141912"/>
            <a:ext cx="3492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1FD2B8DD-6342-4B1E-8F0E-BC85A035E6D1}" type="datetime'''''''''''''''''''''''''''''2''''''0''0''7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2007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34" name="矩形 133"/>
          <p:cNvSpPr/>
          <p:nvPr>
            <p:custDataLst>
              <p:tags r:id="rId64"/>
            </p:custDataLst>
          </p:nvPr>
        </p:nvSpPr>
        <p:spPr bwMode="auto">
          <a:xfrm>
            <a:off x="4502150" y="5141912"/>
            <a:ext cx="3492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EC6D2B72-836C-41B4-9B37-E392A4AD1450}" type="datetime'''''''''''''''''2008''''''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2008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36" name="矩形 135"/>
          <p:cNvSpPr/>
          <p:nvPr>
            <p:custDataLst>
              <p:tags r:id="rId65"/>
            </p:custDataLst>
          </p:nvPr>
        </p:nvSpPr>
        <p:spPr bwMode="auto">
          <a:xfrm>
            <a:off x="5145087" y="5141912"/>
            <a:ext cx="3492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3F7D9AA0-8613-484C-9AB1-93CA530E4AB4}" type="datetime'''''''''''''''''''''''''''''''2''''''''0''''''0''9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2009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37" name="矩形 136"/>
          <p:cNvSpPr/>
          <p:nvPr>
            <p:custDataLst>
              <p:tags r:id="rId66"/>
            </p:custDataLst>
          </p:nvPr>
        </p:nvSpPr>
        <p:spPr bwMode="auto">
          <a:xfrm>
            <a:off x="5792787" y="5141912"/>
            <a:ext cx="3492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23425093-EC74-4F1A-96AB-3232D9759A60}" type="datetime'''''''2''''''''''''''''''''''''''''''0''''1''''''0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2010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38" name="矩形 137"/>
          <p:cNvSpPr/>
          <p:nvPr>
            <p:custDataLst>
              <p:tags r:id="rId67"/>
            </p:custDataLst>
          </p:nvPr>
        </p:nvSpPr>
        <p:spPr bwMode="auto">
          <a:xfrm>
            <a:off x="6440487" y="5141912"/>
            <a:ext cx="3492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1E9F4A85-3A92-441D-926B-25E219F11DEE}" type="datetime'''''''''''''''''2''''''''''''''''0''''''''1''1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2011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30" name="椭圆 129"/>
          <p:cNvSpPr/>
          <p:nvPr>
            <p:custDataLst>
              <p:tags r:id="rId68"/>
            </p:custDataLst>
          </p:nvPr>
        </p:nvSpPr>
        <p:spPr bwMode="auto">
          <a:xfrm>
            <a:off x="3108325" y="4114800"/>
            <a:ext cx="555625" cy="234950"/>
          </a:xfrm>
          <a:prstGeom prst="ellipse">
            <a:avLst/>
          </a:prstGeom>
          <a:solidFill>
            <a:srgbClr val="FFFFFF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fld id="{6F4E93E2-D8ED-4E53-83A0-465B4E0F78CB}" type="datetime'''''''''''''''''''''''''''+''''''''2''''''3''''''%'''">
              <a:rPr lang="en-US" altLang="zh-CN" sz="1200" b="1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lnSpc>
                  <a:spcPct val="90000"/>
                </a:lnSpc>
                <a:defRPr/>
              </a:pPr>
              <a:t>+23%</a:t>
            </a:fld>
            <a:endParaRPr lang="en-US" altLang="zh-CN" sz="1200" b="1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23" name="椭圆 122"/>
          <p:cNvSpPr/>
          <p:nvPr>
            <p:custDataLst>
              <p:tags r:id="rId69"/>
            </p:custDataLst>
          </p:nvPr>
        </p:nvSpPr>
        <p:spPr bwMode="auto">
          <a:xfrm>
            <a:off x="5454650" y="4000500"/>
            <a:ext cx="382587" cy="234950"/>
          </a:xfrm>
          <a:prstGeom prst="ellipse">
            <a:avLst/>
          </a:prstGeom>
          <a:solidFill>
            <a:srgbClr val="FFFFFF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fld id="{41998C9F-65DA-44F5-AD44-37EAFD142D46}" type="datetime'-''''''''5%'''''''''''''''''''''''''">
              <a:rPr lang="en-US" altLang="zh-CN" sz="1200" b="1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>
                <a:lnSpc>
                  <a:spcPct val="90000"/>
                </a:lnSpc>
                <a:defRPr/>
              </a:pPr>
              <a:t>-5%</a:t>
            </a:fld>
            <a:endParaRPr lang="en-US" altLang="zh-CN" sz="1200" b="1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31" name="矩形 130"/>
          <p:cNvSpPr/>
          <p:nvPr>
            <p:custDataLst>
              <p:tags r:id="rId70"/>
            </p:custDataLst>
          </p:nvPr>
        </p:nvSpPr>
        <p:spPr bwMode="auto">
          <a:xfrm>
            <a:off x="3211512" y="5141912"/>
            <a:ext cx="3492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86C100CC-8216-485E-B253-01B578C4B04F}" type="datetime'''2''''0''''''''0''6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2006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29" name="矩形 128"/>
          <p:cNvSpPr/>
          <p:nvPr>
            <p:custDataLst>
              <p:tags r:id="rId71"/>
            </p:custDataLst>
          </p:nvPr>
        </p:nvSpPr>
        <p:spPr bwMode="auto">
          <a:xfrm>
            <a:off x="2563812" y="5141912"/>
            <a:ext cx="349250" cy="182562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fld id="{E45C2E05-C1D2-4217-B45C-299AA7C9CBA1}" type="datetime'''''''''2''''''''''0''05'''''''''''''''''''''''''''''''">
              <a:rPr lang="en-US" altLang="zh-CN" sz="12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 algn="ctr"/>
              <a:t>2005</a:t>
            </a:fld>
            <a:endParaRPr lang="en-US" altLang="zh-CN" sz="12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56" name="圆角矩形 55"/>
          <p:cNvSpPr/>
          <p:nvPr>
            <p:custDataLst>
              <p:tags r:id="rId72"/>
            </p:custDataLst>
          </p:nvPr>
        </p:nvSpPr>
        <p:spPr>
          <a:xfrm>
            <a:off x="93663" y="1556792"/>
            <a:ext cx="1404937" cy="4248150"/>
          </a:xfrm>
          <a:prstGeom prst="roundRect">
            <a:avLst>
              <a:gd name="adj" fmla="val 6168"/>
            </a:avLst>
          </a:prstGeom>
          <a:ln w="9525"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57" name="TextBox 56"/>
          <p:cNvSpPr txBox="1"/>
          <p:nvPr>
            <p:custDataLst>
              <p:tags r:id="rId73"/>
            </p:custDataLst>
          </p:nvPr>
        </p:nvSpPr>
        <p:spPr>
          <a:xfrm>
            <a:off x="147638" y="1844130"/>
            <a:ext cx="1296987" cy="3556000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>
                <a:latin typeface="+mn-lt"/>
                <a:ea typeface="+mn-ea"/>
              </a:rPr>
              <a:t>WEGO company information</a:t>
            </a:r>
          </a:p>
          <a:p>
            <a:pPr marL="144000" indent="-144000">
              <a:spcBef>
                <a:spcPts val="600"/>
              </a:spcBef>
              <a:buSzPct val="120000"/>
              <a:buFont typeface="Arial" pitchFamily="34" charset="0"/>
              <a:buChar char="•"/>
              <a:defRPr/>
            </a:pPr>
            <a:r>
              <a:rPr lang="en-US" altLang="zh-CN" sz="1200" b="1">
                <a:latin typeface="+mn-lt"/>
                <a:ea typeface="+mn-ea"/>
              </a:rPr>
              <a:t>Established in 1988, listed in HK since 2004</a:t>
            </a:r>
          </a:p>
          <a:p>
            <a:pPr marL="144000" indent="-144000">
              <a:spcBef>
                <a:spcPts val="600"/>
              </a:spcBef>
              <a:buSzPct val="120000"/>
              <a:buFont typeface="Arial" pitchFamily="34" charset="0"/>
              <a:buChar char="•"/>
              <a:defRPr/>
            </a:pPr>
            <a:r>
              <a:rPr lang="en-US" altLang="zh-CN" sz="1200" b="1">
                <a:latin typeface="+mn-lt"/>
                <a:ea typeface="+mn-ea"/>
              </a:rPr>
              <a:t>JV with Medtronics, </a:t>
            </a:r>
            <a:r>
              <a:rPr lang="en-US" altLang="zh-CN" sz="1200" b="1">
                <a:ea typeface="宋体" pitchFamily="2" charset="-122"/>
                <a:sym typeface="Arial"/>
              </a:rPr>
              <a:t>Nikkiso</a:t>
            </a:r>
            <a:r>
              <a:rPr lang="en-US" altLang="zh-CN" sz="1200">
                <a:ea typeface="宋体" pitchFamily="2" charset="-122"/>
                <a:sym typeface="Arial"/>
              </a:rPr>
              <a:t> in 2007 to strengthen its R&amp;D capabilities and product line</a:t>
            </a:r>
            <a:endParaRPr lang="en-US" altLang="zh-CN" sz="1200" b="1">
              <a:latin typeface="+mn-lt"/>
              <a:ea typeface="+mn-ea"/>
            </a:endParaRPr>
          </a:p>
          <a:p>
            <a:pPr marL="144000" indent="-144000">
              <a:spcBef>
                <a:spcPts val="600"/>
              </a:spcBef>
              <a:buSzPct val="120000"/>
              <a:buFont typeface="Arial" pitchFamily="34" charset="0"/>
              <a:buChar char="•"/>
              <a:defRPr/>
            </a:pPr>
            <a:r>
              <a:rPr lang="en-US" altLang="zh-CN" sz="1200" b="1">
                <a:latin typeface="+mn-lt"/>
                <a:ea typeface="+mn-ea"/>
              </a:rPr>
              <a:t>Recruit sales rep mainly from its home location </a:t>
            </a:r>
            <a:r>
              <a:rPr lang="en-US" altLang="zh-CN" sz="1200">
                <a:latin typeface="+mn-lt"/>
                <a:ea typeface="+mn-ea"/>
              </a:rPr>
              <a:t>(Weihai, Shandong) to ensure employee loyalty</a:t>
            </a:r>
            <a:endParaRPr lang="zh-CN" altLang="en-US" sz="1200">
              <a:latin typeface="+mn-lt"/>
              <a:ea typeface="+mn-ea"/>
            </a:endParaRPr>
          </a:p>
        </p:txBody>
      </p:sp>
      <p:sp>
        <p:nvSpPr>
          <p:cNvPr id="164" name="等腰三角形 163"/>
          <p:cNvSpPr/>
          <p:nvPr>
            <p:custDataLst>
              <p:tags r:id="rId74"/>
            </p:custDataLst>
          </p:nvPr>
        </p:nvSpPr>
        <p:spPr>
          <a:xfrm rot="5400000">
            <a:off x="5898380" y="4540123"/>
            <a:ext cx="2520000" cy="153739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6" name="矩形 185"/>
          <p:cNvSpPr/>
          <p:nvPr>
            <p:custDataLst>
              <p:tags r:id="rId75"/>
            </p:custDataLst>
          </p:nvPr>
        </p:nvSpPr>
        <p:spPr bwMode="auto">
          <a:xfrm>
            <a:off x="7804150" y="1971675"/>
            <a:ext cx="136525" cy="136525"/>
          </a:xfrm>
          <a:prstGeom prst="rect">
            <a:avLst/>
          </a:prstGeom>
          <a:solidFill>
            <a:schemeClr val="hlink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8" name="矩形 167"/>
          <p:cNvSpPr/>
          <p:nvPr>
            <p:custDataLst>
              <p:tags r:id="rId76"/>
            </p:custDataLst>
          </p:nvPr>
        </p:nvSpPr>
        <p:spPr bwMode="auto">
          <a:xfrm>
            <a:off x="7804150" y="1730375"/>
            <a:ext cx="136525" cy="136525"/>
          </a:xfrm>
          <a:prstGeom prst="rect">
            <a:avLst/>
          </a:prstGeom>
          <a:solidFill>
            <a:schemeClr val="accent2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7" name="矩形 166"/>
          <p:cNvSpPr/>
          <p:nvPr>
            <p:custDataLst>
              <p:tags r:id="rId77"/>
            </p:custDataLst>
          </p:nvPr>
        </p:nvSpPr>
        <p:spPr bwMode="auto">
          <a:xfrm>
            <a:off x="7804150" y="1336675"/>
            <a:ext cx="136525" cy="136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6" name="矩形 165"/>
          <p:cNvSpPr/>
          <p:nvPr>
            <p:custDataLst>
              <p:tags r:id="rId78"/>
            </p:custDataLst>
          </p:nvPr>
        </p:nvSpPr>
        <p:spPr bwMode="auto">
          <a:xfrm>
            <a:off x="7804150" y="1095375"/>
            <a:ext cx="136525" cy="1365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9" name="矩形 198"/>
          <p:cNvSpPr/>
          <p:nvPr>
            <p:custDataLst>
              <p:tags r:id="rId79"/>
            </p:custDataLst>
          </p:nvPr>
        </p:nvSpPr>
        <p:spPr bwMode="auto">
          <a:xfrm>
            <a:off x="8042275" y="1093787"/>
            <a:ext cx="752475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8C69C4D9-E68C-415C-8FEE-D78A83BD4565}" type="datetime'''N''''on''-''co''n''''s''''''''u''''''''''''''''m''''''''.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>
                <a:defRPr/>
              </a:pPr>
              <a:t>Non-consum.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00" name="矩形 199"/>
          <p:cNvSpPr/>
          <p:nvPr>
            <p:custDataLst>
              <p:tags r:id="rId80"/>
            </p:custDataLst>
          </p:nvPr>
        </p:nvSpPr>
        <p:spPr bwMode="auto">
          <a:xfrm>
            <a:off x="8042275" y="1335087"/>
            <a:ext cx="925512" cy="3048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Other high value</a:t>
            </a:r>
            <a:b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</a:br>
            <a: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consumables</a:t>
            </a:r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201" name="矩形 200"/>
          <p:cNvSpPr/>
          <p:nvPr>
            <p:custDataLst>
              <p:tags r:id="rId81"/>
            </p:custDataLst>
          </p:nvPr>
        </p:nvSpPr>
        <p:spPr bwMode="auto">
          <a:xfrm>
            <a:off x="8042275" y="1728787"/>
            <a:ext cx="547687" cy="1524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fld id="{406F750A-72D1-49D5-9A66-EE1607918E50}" type="datetime'''''''''''''C''''''''at''''''''he''te''''r''''''''''''s'''"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pPr>
                <a:defRPr/>
              </a:pPr>
              <a:t>Catheters</a:t>
            </a:fld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sp>
        <p:nvSpPr>
          <p:cNvPr id="139" name="矩形 138"/>
          <p:cNvSpPr/>
          <p:nvPr>
            <p:custDataLst>
              <p:tags r:id="rId82"/>
            </p:custDataLst>
          </p:nvPr>
        </p:nvSpPr>
        <p:spPr bwMode="auto">
          <a:xfrm>
            <a:off x="8042276" y="1970087"/>
            <a:ext cx="744537" cy="457200"/>
          </a:xfrm>
          <a:prstGeom prst="rect">
            <a:avLst/>
          </a:prstGeom>
          <a:noFill/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Conventional</a:t>
            </a:r>
            <a:b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</a:br>
            <a: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low value </a:t>
            </a:r>
            <a:b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</a:br>
            <a:r>
              <a:rPr lang="en-US" altLang="zh-CN" sz="1000" smtClean="0">
                <a:solidFill>
                  <a:schemeClr val="tx1"/>
                </a:solidFill>
                <a:latin typeface="Arial"/>
                <a:ea typeface="宋体"/>
                <a:sym typeface="Arial"/>
              </a:rPr>
              <a:t>consumables</a:t>
            </a:r>
            <a:endParaRPr lang="en-US" altLang="zh-CN" sz="1000">
              <a:solidFill>
                <a:schemeClr val="tx1"/>
              </a:solidFill>
              <a:latin typeface="Arial"/>
              <a:ea typeface="宋体"/>
              <a:sym typeface="Arial"/>
            </a:endParaRPr>
          </a:p>
        </p:txBody>
      </p:sp>
      <p:cxnSp>
        <p:nvCxnSpPr>
          <p:cNvPr id="171" name="直接连接符 170"/>
          <p:cNvCxnSpPr/>
          <p:nvPr>
            <p:custDataLst>
              <p:tags r:id="rId83"/>
            </p:custDataLst>
          </p:nvPr>
        </p:nvCxnSpPr>
        <p:spPr>
          <a:xfrm>
            <a:off x="7343999" y="3365513"/>
            <a:ext cx="1620000" cy="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3" name="TextBox 172"/>
          <p:cNvSpPr txBox="1"/>
          <p:nvPr>
            <p:custDataLst>
              <p:tags r:id="rId84"/>
            </p:custDataLst>
          </p:nvPr>
        </p:nvSpPr>
        <p:spPr>
          <a:xfrm>
            <a:off x="7344000" y="3151199"/>
            <a:ext cx="1620000" cy="184666"/>
          </a:xfrm>
          <a:prstGeom prst="rect">
            <a:avLst/>
          </a:prstGeom>
          <a:noFill/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1200" b="1" smtClean="0">
                <a:latin typeface="+mn-lt"/>
                <a:ea typeface="+mn-ea"/>
              </a:rPr>
              <a:t>Takeaways</a:t>
            </a:r>
            <a:endParaRPr lang="zh-CN" altLang="en-US" sz="1200">
              <a:latin typeface="+mn-lt"/>
              <a:ea typeface="+mn-ea"/>
            </a:endParaRPr>
          </a:p>
        </p:txBody>
      </p:sp>
      <p:sp>
        <p:nvSpPr>
          <p:cNvPr id="175" name="TextBox 174"/>
          <p:cNvSpPr txBox="1"/>
          <p:nvPr>
            <p:custDataLst>
              <p:tags r:id="rId85"/>
            </p:custDataLst>
          </p:nvPr>
        </p:nvSpPr>
        <p:spPr>
          <a:xfrm>
            <a:off x="7344000" y="3386136"/>
            <a:ext cx="1620000" cy="2398712"/>
          </a:xfrm>
          <a:prstGeom prst="rect">
            <a:avLst/>
          </a:prstGeom>
          <a:noFill/>
        </p:spPr>
        <p:txBody>
          <a:bodyPr lIns="0" tIns="0" rIns="0" bIns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marL="144000" indent="-144000">
              <a:buSzPct val="120000"/>
              <a:buFont typeface="Arial" pitchFamily="34" charset="0"/>
              <a:buChar char="•"/>
              <a:defRPr/>
            </a:pPr>
            <a:r>
              <a:rPr lang="en-US" altLang="zh-CN" sz="1200" smtClean="0">
                <a:latin typeface="+mn-lt"/>
                <a:ea typeface="+mn-ea"/>
              </a:rPr>
              <a:t>Catheter is the largest high value consumable/ among the fastest growth product category in WEGO’s portfolio</a:t>
            </a:r>
          </a:p>
          <a:p>
            <a:pPr marL="144000" indent="-144000">
              <a:buSzPct val="120000"/>
              <a:buFont typeface="Arial" pitchFamily="34" charset="0"/>
              <a:buChar char="•"/>
              <a:defRPr/>
            </a:pPr>
            <a:r>
              <a:rPr lang="en-US" altLang="zh-CN" sz="1200" err="1" smtClean="0">
                <a:latin typeface="+mn-lt"/>
                <a:ea typeface="+mn-ea"/>
              </a:rPr>
              <a:t>Wego OPEX increases faster than topline growth, particularly in the recent 5 years</a:t>
            </a:r>
          </a:p>
          <a:p>
            <a:pPr marL="144000" indent="-144000">
              <a:buSzPct val="120000"/>
              <a:buFont typeface="Arial" pitchFamily="34" charset="0"/>
              <a:buChar char="•"/>
              <a:defRPr/>
            </a:pPr>
            <a:r>
              <a:rPr lang="en-US" altLang="zh-CN" sz="1200" smtClean="0"/>
              <a:t>We observe similar trends for other consumable companies in China</a:t>
            </a:r>
            <a:endParaRPr lang="en-US" altLang="zh-CN" sz="1200" smtClean="0">
              <a:latin typeface="+mn-lt"/>
              <a:ea typeface="+mn-ea"/>
            </a:endParaRPr>
          </a:p>
        </p:txBody>
      </p:sp>
      <p:grpSp>
        <p:nvGrpSpPr>
          <p:cNvPr id="214" name="组合 213"/>
          <p:cNvGrpSpPr/>
          <p:nvPr>
            <p:custDataLst>
              <p:tags r:id="rId86"/>
            </p:custDataLst>
          </p:nvPr>
        </p:nvGrpSpPr>
        <p:grpSpPr>
          <a:xfrm>
            <a:off x="1619250" y="3194050"/>
            <a:ext cx="720725" cy="617498"/>
            <a:chOff x="1619250" y="1804987"/>
            <a:chExt cx="720725" cy="863600"/>
          </a:xfrm>
        </p:grpSpPr>
        <p:sp>
          <p:nvSpPr>
            <p:cNvPr id="216" name="矩形 215"/>
            <p:cNvSpPr/>
            <p:nvPr>
              <p:custDataLst>
                <p:tags r:id="rId87"/>
              </p:custDataLst>
            </p:nvPr>
          </p:nvSpPr>
          <p:spPr>
            <a:xfrm>
              <a:off x="1619250" y="1804987"/>
              <a:ext cx="720725" cy="863600"/>
            </a:xfrm>
            <a:prstGeom prst="rect">
              <a:avLst/>
            </a:prstGeom>
            <a:ln w="952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200"/>
            </a:p>
          </p:txBody>
        </p:sp>
        <p:sp>
          <p:nvSpPr>
            <p:cNvPr id="217" name="TextBox 216"/>
            <p:cNvSpPr txBox="1"/>
            <p:nvPr>
              <p:custDataLst>
                <p:tags r:id="rId88"/>
              </p:custDataLst>
            </p:nvPr>
          </p:nvSpPr>
          <p:spPr bwMode="auto">
            <a:xfrm>
              <a:off x="1619250" y="1868487"/>
              <a:ext cx="706438" cy="553998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/>
                  <a:ea typeface="宋体" pitchFamily="2" charset="-122"/>
                  <a:cs typeface="+mn-cs"/>
                </a:defRPr>
              </a:lvl9pPr>
            </a:lstStyle>
            <a:p>
              <a:pPr algn="ctr" defTabSz="912813">
                <a:defRPr/>
              </a:pPr>
              <a:r>
                <a:rPr lang="en-US" altLang="zh-CN" sz="1200" b="1" kern="0" smtClean="0">
                  <a:solidFill>
                    <a:schemeClr val="tx2"/>
                  </a:solidFill>
                  <a:latin typeface="+mj-lt"/>
                  <a:ea typeface="华文楷体" pitchFamily="2" charset="-122"/>
                  <a:cs typeface="+mj-cs"/>
                </a:rPr>
                <a:t>Low value products</a:t>
              </a:r>
              <a:endParaRPr lang="zh-CN" altLang="en-US" sz="1200" b="1" kern="0">
                <a:solidFill>
                  <a:schemeClr val="tx2"/>
                </a:solidFill>
                <a:latin typeface="+mj-lt"/>
                <a:ea typeface="华文楷体" pitchFamily="2" charset="-122"/>
                <a:cs typeface="+mj-cs"/>
              </a:endParaRPr>
            </a:p>
          </p:txBody>
        </p:sp>
      </p:grpSp>
      <p:sp>
        <p:nvSpPr>
          <p:cNvPr id="219" name="椭圆 218"/>
          <p:cNvSpPr/>
          <p:nvPr>
            <p:custDataLst>
              <p:tags r:id="rId89"/>
            </p:custDataLst>
          </p:nvPr>
        </p:nvSpPr>
        <p:spPr>
          <a:xfrm>
            <a:off x="6976839" y="2492896"/>
            <a:ext cx="541338" cy="211137"/>
          </a:xfrm>
          <a:prstGeom prst="ellipse">
            <a:avLst/>
          </a:prstGeom>
          <a:solidFill>
            <a:schemeClr val="accent5">
              <a:lumMod val="75000"/>
            </a:schemeClr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smtClean="0">
                <a:solidFill>
                  <a:schemeClr val="tx1"/>
                </a:solidFill>
                <a:latin typeface="+mj-lt"/>
              </a:rPr>
              <a:t>30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221" name="椭圆 220"/>
          <p:cNvSpPr/>
          <p:nvPr>
            <p:custDataLst>
              <p:tags r:id="rId90"/>
            </p:custDataLst>
          </p:nvPr>
        </p:nvSpPr>
        <p:spPr>
          <a:xfrm>
            <a:off x="6976839" y="1865759"/>
            <a:ext cx="541338" cy="211137"/>
          </a:xfrm>
          <a:prstGeom prst="ellipse">
            <a:avLst/>
          </a:prstGeom>
          <a:solidFill>
            <a:schemeClr val="bg1"/>
          </a:solidFill>
          <a:ln w="9525"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smtClean="0">
                <a:solidFill>
                  <a:schemeClr val="tx1"/>
                </a:solidFill>
                <a:latin typeface="+mj-lt"/>
              </a:rPr>
              <a:t>43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222" name="椭圆 221"/>
          <p:cNvSpPr/>
          <p:nvPr>
            <p:custDataLst>
              <p:tags r:id="rId91"/>
            </p:custDataLst>
          </p:nvPr>
        </p:nvSpPr>
        <p:spPr>
          <a:xfrm>
            <a:off x="6976839" y="2857823"/>
            <a:ext cx="541338" cy="211137"/>
          </a:xfrm>
          <a:prstGeom prst="ellipse">
            <a:avLst/>
          </a:prstGeom>
          <a:solidFill>
            <a:schemeClr val="tx2">
              <a:lumMod val="75000"/>
              <a:lumOff val="25000"/>
            </a:schemeClr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smtClean="0">
                <a:solidFill>
                  <a:schemeClr val="bg2"/>
                </a:solidFill>
                <a:latin typeface="+mj-lt"/>
              </a:rPr>
              <a:t>36</a:t>
            </a:r>
            <a:endParaRPr lang="zh-CN" altLang="en-US" sz="1200">
              <a:solidFill>
                <a:schemeClr val="bg2"/>
              </a:solidFill>
              <a:latin typeface="+mj-lt"/>
            </a:endParaRPr>
          </a:p>
        </p:txBody>
      </p:sp>
      <p:sp>
        <p:nvSpPr>
          <p:cNvPr id="223" name="椭圆 222"/>
          <p:cNvSpPr/>
          <p:nvPr>
            <p:custDataLst>
              <p:tags r:id="rId92"/>
            </p:custDataLst>
          </p:nvPr>
        </p:nvSpPr>
        <p:spPr>
          <a:xfrm>
            <a:off x="6976839" y="2204864"/>
            <a:ext cx="541338" cy="211137"/>
          </a:xfrm>
          <a:prstGeom prst="ellipse">
            <a:avLst/>
          </a:prstGeom>
          <a:solidFill>
            <a:srgbClr val="C7E0FB"/>
          </a:solidFill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45647" rIns="0" bIns="45647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200" smtClean="0">
                <a:solidFill>
                  <a:schemeClr val="tx1"/>
                </a:solidFill>
                <a:latin typeface="+mj-lt"/>
              </a:rPr>
              <a:t>15</a:t>
            </a:r>
            <a:endParaRPr lang="zh-CN" altLang="en-US" sz="1200">
              <a:solidFill>
                <a:schemeClr val="tx1"/>
              </a:solidFill>
              <a:latin typeface="+mj-lt"/>
            </a:endParaRPr>
          </a:p>
        </p:txBody>
      </p:sp>
      <p:sp>
        <p:nvSpPr>
          <p:cNvPr id="224" name="Rectangle 5"/>
          <p:cNvSpPr>
            <a:spLocks noChangeArrowheads="1"/>
          </p:cNvSpPr>
          <p:nvPr>
            <p:custDataLst>
              <p:tags r:id="rId93"/>
            </p:custDataLst>
          </p:nvPr>
        </p:nvSpPr>
        <p:spPr bwMode="auto">
          <a:xfrm>
            <a:off x="6948264" y="1387474"/>
            <a:ext cx="681038" cy="36988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/>
                <a:ea typeface="宋体" pitchFamily="2" charset="-122"/>
                <a:cs typeface="+mn-cs"/>
              </a:defRPr>
            </a:lvl9pPr>
          </a:lstStyle>
          <a:p>
            <a:pPr>
              <a:buClr>
                <a:srgbClr val="C7E0FB"/>
              </a:buClr>
              <a:defRPr/>
            </a:pPr>
            <a:r>
              <a:rPr lang="en-US" altLang="zh-CN" sz="1200" b="1">
                <a:latin typeface="+mj-lt"/>
                <a:ea typeface="宋体" pitchFamily="2" charset="-122"/>
              </a:rPr>
              <a:t>CAGR</a:t>
            </a:r>
          </a:p>
          <a:p>
            <a:pPr>
              <a:buClr>
                <a:srgbClr val="C7E0FB"/>
              </a:buClr>
              <a:defRPr/>
            </a:pPr>
            <a:r>
              <a:rPr lang="en-US" altLang="zh-CN" sz="1200" smtClean="0">
                <a:latin typeface="+mj-lt"/>
                <a:ea typeface="宋体" pitchFamily="2" charset="-122"/>
              </a:rPr>
              <a:t>%</a:t>
            </a:r>
            <a:endParaRPr lang="en-US" altLang="zh-CN" sz="1200">
              <a:latin typeface="+mj-lt"/>
              <a:ea typeface="宋体" pitchFamily="2" charset="-122"/>
            </a:endParaRPr>
          </a:p>
        </p:txBody>
      </p:sp>
      <p:cxnSp>
        <p:nvCxnSpPr>
          <p:cNvPr id="225" name="直接连接符 224"/>
          <p:cNvCxnSpPr/>
          <p:nvPr>
            <p:custDataLst>
              <p:tags r:id="rId94"/>
            </p:custDataLst>
          </p:nvPr>
        </p:nvCxnSpPr>
        <p:spPr>
          <a:xfrm>
            <a:off x="6948264" y="1808162"/>
            <a:ext cx="590550" cy="1587"/>
          </a:xfrm>
          <a:prstGeom prst="line">
            <a:avLst/>
          </a:prstGeom>
          <a:ln w="9525">
            <a:solidFill>
              <a:schemeClr val="tx1"/>
            </a:solidFill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https://d.book118.com/788045141027006025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pixRl9PIO60qeA4qy6mxZOQ"/>
</p:tagLst>
</file>

<file path=ppt/tags/tag2.xml><?xml version="1.0" encoding="utf-8"?>
<p:tagLst xmlns:p="http://schemas.openxmlformats.org/presentationml/2006/main">
  <p:tag name="NAME" val="Logo"/>
</p:tagLst>
</file>

<file path=ppt/tags/tag3.xml><?xml version="1.0" encoding="utf-8"?>
<p:tagLst xmlns:p="http://schemas.openxmlformats.org/presentationml/2006/main">
  <p:tag name="NAME" val="Logo"/>
</p:tagLst>
</file>

<file path=ppt/tags/tag4.xml><?xml version="1.0" encoding="utf-8"?>
<p:tagLst xmlns:p="http://schemas.openxmlformats.org/presentationml/2006/main">
  <p:tag name="THINKCELLSHAPEDONOTDELETE" val="tcS9kydyJnEicXANp9Sb.zw"/>
</p:tagLst>
</file>

<file path=ppt/tags/tag5.xml><?xml version="1.0" encoding="utf-8"?>
<p:tagLst xmlns:p="http://schemas.openxmlformats.org/presentationml/2006/main">
  <p:tag name="THINKCELLSHAPEDONOTDELETE" val="pC1zPwElODkiWam2z4Fhtxg"/>
</p:tagLst>
</file>

<file path=ppt/tags/tag6.xml><?xml version="1.0" encoding="utf-8"?>
<p:tagLst xmlns:p="http://schemas.openxmlformats.org/presentationml/2006/main">
  <p:tag name="THINKCELLSHAPEDONOTDELETE" val="pqKRB6bZyYUqiDLuyM5cQBA"/>
</p:tagLst>
</file>

<file path=ppt/tags/tag7.xml><?xml version="1.0" encoding="utf-8"?>
<p:tagLst xmlns:p="http://schemas.openxmlformats.org/presentationml/2006/main">
  <p:tag name="THINKCELLSHAPEDONOTDELETE" val="piheoq0JSEEuGXOjKlYEiWg"/>
</p:tagLst>
</file>

<file path=ppt/tags/tag8.xml><?xml version="1.0" encoding="utf-8"?>
<p:tagLst xmlns:p="http://schemas.openxmlformats.org/presentationml/2006/main">
  <p:tag name="THINKCELLSHAPEDONOTDELETE" val="pQRE_2l3bakS6D452PsnpKA"/>
</p:tagLst>
</file>

<file path=ppt/tags/tag9.xml><?xml version="1.0" encoding="utf-8"?>
<p:tagLst xmlns:p="http://schemas.openxmlformats.org/presentationml/2006/main">
  <p:tag name="THINKCELLSHAPEDONOTDELETE" val="pJTF.g_l48km10PlwYGyZEw"/>
</p:tagLst>
</file>

<file path=ppt/tags/tag10.xml><?xml version="1.0" encoding="utf-8"?>
<p:tagLst xmlns:p="http://schemas.openxmlformats.org/presentationml/2006/main">
  <p:tag name="THINKCELLSHAPEDONOTDELETE" val="pQ38vd5APNUapcGKArO2zTw"/>
</p:tagLst>
</file>

<file path=ppt/tags/tag11.xml><?xml version="1.0" encoding="utf-8"?>
<p:tagLst xmlns:p="http://schemas.openxmlformats.org/presentationml/2006/main">
  <p:tag name="THINKCELLSHAPEDONOTDELETE" val="pK6QQV4EEM0iwOVUYMFEiiQ"/>
</p:tagLst>
</file>

<file path=ppt/tags/tag12.xml><?xml version="1.0" encoding="utf-8"?>
<p:tagLst xmlns:p="http://schemas.openxmlformats.org/presentationml/2006/main">
  <p:tag name="THINKCELLSHAPEDONOTDELETE" val="p.qurvjS8AUWjpix4d1TlRA"/>
</p:tagLst>
</file>

<file path=ppt/tags/tag13.xml><?xml version="1.0" encoding="utf-8"?>
<p:tagLst xmlns:p="http://schemas.openxmlformats.org/presentationml/2006/main">
  <p:tag name="THINKCELLSHAPEDONOTDELETE" val="p20cQWCIEZUe0YmdQK1Hc5g"/>
</p:tagLst>
</file>

<file path=ppt/tags/tag14.xml><?xml version="1.0" encoding="utf-8"?>
<p:tagLst xmlns:p="http://schemas.openxmlformats.org/presentationml/2006/main">
  <p:tag name="THINKCELLSHAPEDONOTDELETE" val="p3sNUOGCxmUOPB89fntCcWw"/>
</p:tagLst>
</file>

<file path=ppt/tags/tag15.xml><?xml version="1.0" encoding="utf-8"?>
<p:tagLst xmlns:p="http://schemas.openxmlformats.org/presentationml/2006/main">
  <p:tag name="THINKCELLSHAPEDONOTDELETE" val="pZhcbthAlnk60tu4E.zB1Gg"/>
</p:tagLst>
</file>

<file path=ppt/tags/tag16.xml><?xml version="1.0" encoding="utf-8"?>
<p:tagLst xmlns:p="http://schemas.openxmlformats.org/presentationml/2006/main">
  <p:tag name="THINKCELLSHAPEDONOTDELETE" val="pK6QQV4EEM0iwOVUYMFEiiQ"/>
</p:tagLst>
</file>

<file path=ppt/tags/tag17.xml><?xml version="1.0" encoding="utf-8"?>
<p:tagLst xmlns:p="http://schemas.openxmlformats.org/presentationml/2006/main">
  <p:tag name="THINKCELLSHAPEDONOTDELETE" val="p.qurvjS8AUWjpix4d1TlRA"/>
</p:tagLst>
</file>

<file path=ppt/tags/tag18.xml><?xml version="1.0" encoding="utf-8"?>
<p:tagLst xmlns:p="http://schemas.openxmlformats.org/presentationml/2006/main">
  <p:tag name="THINKCELLSHAPEDONOTDELETE" val="pMGse_SZKUEO23LCQh.jpKQ"/>
</p:tagLst>
</file>

<file path=ppt/tags/tag19.xml><?xml version="1.0" encoding="utf-8"?>
<p:tagLst xmlns:p="http://schemas.openxmlformats.org/presentationml/2006/main">
  <p:tag name="THINKCELLSHAPEDONOTDELETE" val="p5NEM8nw0R0m47HWIxyY7_g"/>
</p:tagLst>
</file>

<file path=ppt/tags/tag20.xml><?xml version="1.0" encoding="utf-8"?>
<p:tagLst xmlns:p="http://schemas.openxmlformats.org/presentationml/2006/main">
  <p:tag name="THINKCELLSHAPEDONOTDELETE" val="pK6QQV4EEM0iwOVUYMFEiiQ"/>
</p:tagLst>
</file>

<file path=ppt/tags/tag21.xml><?xml version="1.0" encoding="utf-8"?>
<p:tagLst xmlns:p="http://schemas.openxmlformats.org/presentationml/2006/main">
  <p:tag name="THINKCELLSHAPEDONOTDELETE" val="p.qurvjS8AUWjpix4d1TlRA"/>
</p:tagLst>
</file>

<file path=ppt/tags/tag22.xml><?xml version="1.0" encoding="utf-8"?>
<p:tagLst xmlns:p="http://schemas.openxmlformats.org/presentationml/2006/main">
  <p:tag name="THINKCELLSHAPEDONOTDELETE" val="pZNTHdaaOlkWEK_6EGde3vg"/>
</p:tagLst>
</file>

<file path=ppt/tags/tag23.xml><?xml version="1.0" encoding="utf-8"?>
<p:tagLst xmlns:p="http://schemas.openxmlformats.org/presentationml/2006/main">
  <p:tag name="THINKCELLSHAPEDONOTDELETE" val="pRFSx7HXkN029mqWAliDIxw"/>
</p:tagLst>
</file>

<file path=ppt/tags/tag24.xml><?xml version="1.0" encoding="utf-8"?>
<p:tagLst xmlns:p="http://schemas.openxmlformats.org/presentationml/2006/main">
  <p:tag name="THINKCELLSHAPEDONOTDELETE" val="p5s_P47MCl0WXX5GT73FVRQ"/>
</p:tagLst>
</file>

<file path=ppt/tags/tag25.xml><?xml version="1.0" encoding="utf-8"?>
<p:tagLst xmlns:p="http://schemas.openxmlformats.org/presentationml/2006/main">
  <p:tag name="THINKCELLSHAPEDONOTDELETE" val="pK6QQV4EEM0iwOVUYMFEiiQ"/>
</p:tagLst>
</file>

<file path=ppt/tags/tag26.xml><?xml version="1.0" encoding="utf-8"?>
<p:tagLst xmlns:p="http://schemas.openxmlformats.org/presentationml/2006/main">
  <p:tag name="THINKCELLSHAPEDONOTDELETE" val="p.qurvjS8AUWjpix4d1TlRA"/>
</p:tagLst>
</file>

<file path=ppt/tags/tag27.xml><?xml version="1.0" encoding="utf-8"?>
<p:tagLst xmlns:p="http://schemas.openxmlformats.org/presentationml/2006/main">
  <p:tag name="THINKCELLSHAPEDONOTDELETE" val="pkxA4RLk.70q7PjGWzQdlcA"/>
</p:tagLst>
</file>

<file path=ppt/tags/tag28.xml><?xml version="1.0" encoding="utf-8"?>
<p:tagLst xmlns:p="http://schemas.openxmlformats.org/presentationml/2006/main">
  <p:tag name="THINKCELLSHAPEDONOTDELETE" val="pDjKd2i7CJUW.f6M00nLvSQ"/>
</p:tagLst>
</file>

<file path=ppt/tags/tag29.xml><?xml version="1.0" encoding="utf-8"?>
<p:tagLst xmlns:p="http://schemas.openxmlformats.org/presentationml/2006/main">
  <p:tag name="THINKCELLSHAPEDONOTDELETE" val="pgmbLqSQOv0K2wQpyGzx1xw"/>
</p:tagLst>
</file>

<file path=ppt/tags/tag30.xml><?xml version="1.0" encoding="utf-8"?>
<p:tagLst xmlns:p="http://schemas.openxmlformats.org/presentationml/2006/main">
  <p:tag name="THINKCELLSHAPEDONOTDELETE" val="p.eQHPQkt0E2_YRVzlsE5_g"/>
</p:tagLst>
</file>

<file path=ppt/tags/tag31.xml><?xml version="1.0" encoding="utf-8"?>
<p:tagLst xmlns:p="http://schemas.openxmlformats.org/presentationml/2006/main">
  <p:tag name="THINKCELLSHAPEDONOTDELETE" val="p7GrMbgX.eEebKw2TgTP7cg"/>
</p:tagLst>
</file>

<file path=ppt/tags/tag32.xml><?xml version="1.0" encoding="utf-8"?>
<p:tagLst xmlns:p="http://schemas.openxmlformats.org/presentationml/2006/main">
  <p:tag name="THINKCELLSHAPEDONOTDELETE" val="px3.NpjHthk6qwlpie402Dw"/>
</p:tagLst>
</file>

<file path=ppt/tags/tag33.xml><?xml version="1.0" encoding="utf-8"?>
<p:tagLst xmlns:p="http://schemas.openxmlformats.org/presentationml/2006/main">
  <p:tag name="THINKCELLSHAPEDONOTDELETE" val="t8wMV.ZoNhUKLYOp_4slPQQ"/>
</p:tagLst>
</file>

<file path=ppt/tags/tag34.xml><?xml version="1.0" encoding="utf-8"?>
<p:tagLst xmlns:p="http://schemas.openxmlformats.org/presentationml/2006/main">
  <p:tag name="THINKCELLSHAPEDONOTDELETE" val="pfpik15y4lUSrsfGXov.BbA"/>
</p:tagLst>
</file>

<file path=ppt/tags/tag35.xml><?xml version="1.0" encoding="utf-8"?>
<p:tagLst xmlns:p="http://schemas.openxmlformats.org/presentationml/2006/main">
  <p:tag name="THINKCELLSHAPEDONOTDELETE" val="px3.NpjHthk6qwlpie402Dw"/>
</p:tagLst>
</file>

<file path=ppt/tags/tag36.xml><?xml version="1.0" encoding="utf-8"?>
<p:tagLst xmlns:p="http://schemas.openxmlformats.org/presentationml/2006/main">
  <p:tag name="THINKCELLSHAPEDONOTDELETE" val="p9n2Gjtk28Eytb0bPXEkijg"/>
</p:tagLst>
</file>

<file path=ppt/tags/tag37.xml><?xml version="1.0" encoding="utf-8"?>
<p:tagLst xmlns:p="http://schemas.openxmlformats.org/presentationml/2006/main">
  <p:tag name="THINKCELLSHAPEDONOTDELETE" val="pN_QesORlYEaJ7.vYQpWpjA"/>
</p:tagLst>
</file>

<file path=ppt/tags/tag38.xml><?xml version="1.0" encoding="utf-8"?>
<p:tagLst xmlns:p="http://schemas.openxmlformats.org/presentationml/2006/main">
  <p:tag name="THINKCELLSHAPEDONOTDELETE" val="pjlr3ewzDzk6sFjxLlEf80Q"/>
</p:tagLst>
</file>

<file path=ppt/tags/tag39.xml><?xml version="1.0" encoding="utf-8"?>
<p:tagLst xmlns:p="http://schemas.openxmlformats.org/presentationml/2006/main">
  <p:tag name="THINKCELLSHAPEDONOTDELETE" val="pDe.f3.Jf70yJEnKgSkedwA"/>
</p:tagLst>
</file>

<file path=ppt/tags/tag40.xml><?xml version="1.0" encoding="utf-8"?>
<p:tagLst xmlns:p="http://schemas.openxmlformats.org/presentationml/2006/main">
  <p:tag name="THINKCELLSHAPEDONOTDELETE" val="p.d6BDt4vWkOtn7XmwEC1eA"/>
</p:tagLst>
</file>

<file path=ppt/tags/tag41.xml><?xml version="1.0" encoding="utf-8"?>
<p:tagLst xmlns:p="http://schemas.openxmlformats.org/presentationml/2006/main">
  <p:tag name="THINKCELLSHAPEDONOTDELETE" val="pm7WBoAkWi0C4bhD5b.fPNQ"/>
</p:tagLst>
</file>

<file path=ppt/tags/tag42.xml><?xml version="1.0" encoding="utf-8"?>
<p:tagLst xmlns:p="http://schemas.openxmlformats.org/presentationml/2006/main">
  <p:tag name="THINKCELLSHAPEDONOTDELETE" val="p1IbFK2u4p0.TRGBvWA88bQ"/>
</p:tagLst>
</file>

<file path=ppt/tags/tag43.xml><?xml version="1.0" encoding="utf-8"?>
<p:tagLst xmlns:p="http://schemas.openxmlformats.org/presentationml/2006/main">
  <p:tag name="THINKCELLSHAPEDONOTDELETE" val="pHoTKqtzfv0qcOdpKZX57nA"/>
</p:tagLst>
</file>

<file path=ppt/tags/tag44.xml><?xml version="1.0" encoding="utf-8"?>
<p:tagLst xmlns:p="http://schemas.openxmlformats.org/presentationml/2006/main">
  <p:tag name="THINKCELLSHAPEDONOTDELETE" val="ppiJU395BikuFzEjgzjRkmg"/>
</p:tagLst>
</file>

<file path=ppt/tags/tag45.xml><?xml version="1.0" encoding="utf-8"?>
<p:tagLst xmlns:p="http://schemas.openxmlformats.org/presentationml/2006/main">
  <p:tag name="THINKCELLSHAPEDONOTDELETE" val="tzFE16XxgKEC9Hkgoe6sIzg"/>
</p:tagLst>
</file>

<file path=ppt/tags/tag46.xml><?xml version="1.0" encoding="utf-8"?>
<p:tagLst xmlns:p="http://schemas.openxmlformats.org/presentationml/2006/main">
  <p:tag name="THINKCELLSHAPEDONOTDELETE" val="puJSNrsBOEE2ZrO924dnGYA"/>
</p:tagLst>
</file>

<file path=ppt/tags/tag47.xml><?xml version="1.0" encoding="utf-8"?>
<p:tagLst xmlns:p="http://schemas.openxmlformats.org/presentationml/2006/main">
  <p:tag name="THINKCELLSHAPEDONOTDELETE" val="p1CuRaW6URUelgLWhJCKagw"/>
</p:tagLst>
</file>

<file path=ppt/tags/tag48.xml><?xml version="1.0" encoding="utf-8"?>
<p:tagLst xmlns:p="http://schemas.openxmlformats.org/presentationml/2006/main">
  <p:tag name="THINKCELLSHAPEDONOTDELETE" val="tqYsWdLMBr0ahdgKJy.Hhog"/>
</p:tagLst>
</file>

<file path=ppt/tags/tag49.xml><?xml version="1.0" encoding="utf-8"?>
<p:tagLst xmlns:p="http://schemas.openxmlformats.org/presentationml/2006/main">
  <p:tag name="THINKCELLSHAPEDONOTDELETE" val="tAKRlRQyOh0adEx0yxqc6Ow"/>
</p:tagLst>
</file>

<file path=ppt/tags/tag50.xml><?xml version="1.0" encoding="utf-8"?>
<p:tagLst xmlns:p="http://schemas.openxmlformats.org/presentationml/2006/main">
  <p:tag name="THINKCELLSHAPEDONOTDELETE" val="tUwka.NadlUC1Od6xc1kxVA"/>
</p:tagLst>
</file>

<file path=ppt/tags/tag51.xml><?xml version="1.0" encoding="utf-8"?>
<p:tagLst xmlns:p="http://schemas.openxmlformats.org/presentationml/2006/main">
  <p:tag name="THINKCELLSHAPEDONOTDELETE" val="tkNmdKm6ZdEOwN3Dp5bdYWQ"/>
</p:tagLst>
</file>

<file path=ppt/tags/tag52.xml><?xml version="1.0" encoding="utf-8"?>
<p:tagLst xmlns:p="http://schemas.openxmlformats.org/presentationml/2006/main">
  <p:tag name="THINKCELLSHAPEDONOTDELETE" val="tnUZgY0e8h02b1_qTPXSyPQ"/>
</p:tagLst>
</file>

<file path=ppt/tags/tag53.xml><?xml version="1.0" encoding="utf-8"?>
<p:tagLst xmlns:p="http://schemas.openxmlformats.org/presentationml/2006/main">
  <p:tag name="THINKCELLSHAPEDONOTDELETE" val="t0GcL5c5cEU6BxfZOHQr1vA"/>
</p:tagLst>
</file>

<file path=ppt/tags/tag54.xml><?xml version="1.0" encoding="utf-8"?>
<p:tagLst xmlns:p="http://schemas.openxmlformats.org/presentationml/2006/main">
  <p:tag name="THINKCELLSHAPEDONOTDELETE" val="teesnDbVSvUmY4r0r2NBDHg"/>
</p:tagLst>
</file>

<file path=ppt/tags/tag55.xml><?xml version="1.0" encoding="utf-8"?>
<p:tagLst xmlns:p="http://schemas.openxmlformats.org/presentationml/2006/main">
  <p:tag name="THINKCELLSHAPEDONOTDELETE" val="txEpQq._xEUORkeQRZYHUuA"/>
</p:tagLst>
</file>

<file path=ppt/tags/tag56.xml><?xml version="1.0" encoding="utf-8"?>
<p:tagLst xmlns:p="http://schemas.openxmlformats.org/presentationml/2006/main">
  <p:tag name="THINKCELLSHAPEDONOTDELETE" val="tNd_.F78od0q2UK47C6DS1w"/>
</p:tagLst>
</file>

<file path=ppt/tags/tag57.xml><?xml version="1.0" encoding="utf-8"?>
<p:tagLst xmlns:p="http://schemas.openxmlformats.org/presentationml/2006/main">
  <p:tag name="THINKCELLSHAPEDONOTDELETE" val="tIbZn6syCA0.qDYynP6kqRw"/>
</p:tagLst>
</file>

<file path=ppt/tags/tag58.xml><?xml version="1.0" encoding="utf-8"?>
<p:tagLst xmlns:p="http://schemas.openxmlformats.org/presentationml/2006/main">
  <p:tag name="THINKCELLSHAPEDONOTDELETE" val="tCZMWzdXy5kyl0YEFyTo.uw"/>
</p:tagLst>
</file>

<file path=ppt/tags/tag59.xml><?xml version="1.0" encoding="utf-8"?>
<p:tagLst xmlns:p="http://schemas.openxmlformats.org/presentationml/2006/main">
  <p:tag name="THINKCELLSHAPEDONOTDELETE" val="t4MFHiZ3koEOEL3JiAJP1iw"/>
</p:tagLst>
</file>

<file path=ppt/tags/tag60.xml><?xml version="1.0" encoding="utf-8"?>
<p:tagLst xmlns:p="http://schemas.openxmlformats.org/presentationml/2006/main">
  <p:tag name="THINKCELLSHAPEDONOTDELETE" val="t3JIOrSLkmka1WDRMd.kp1w"/>
</p:tagLst>
</file>

<file path=ppt/tags/tag61.xml><?xml version="1.0" encoding="utf-8"?>
<p:tagLst xmlns:p="http://schemas.openxmlformats.org/presentationml/2006/main">
  <p:tag name="THINKCELLSHAPEDONOTDELETE" val="tJAtr5Frtq0CdEmxfF72EfQ"/>
</p:tagLst>
</file>

<file path=ppt/tags/tag62.xml><?xml version="1.0" encoding="utf-8"?>
<p:tagLst xmlns:p="http://schemas.openxmlformats.org/presentationml/2006/main">
  <p:tag name="THINKCELLSHAPEDONOTDELETE" val="tXRP5W.fAu0qpl3Bxh7IG7Q"/>
</p:tagLst>
</file>

<file path=ppt/tags/tag63.xml><?xml version="1.0" encoding="utf-8"?>
<p:tagLst xmlns:p="http://schemas.openxmlformats.org/presentationml/2006/main">
  <p:tag name="THINKCELLSHAPEDONOTDELETE" val="tmAx06Xa.LUCH_yM7y5af5A"/>
</p:tagLst>
</file>

<file path=ppt/tags/tag64.xml><?xml version="1.0" encoding="utf-8"?>
<p:tagLst xmlns:p="http://schemas.openxmlformats.org/presentationml/2006/main">
  <p:tag name="THINKCELLSHAPEDONOTDELETE" val="t1lwAAdGwXUmV7_s9CJDsMw"/>
</p:tagLst>
</file>

<file path=ppt/tags/tag65.xml><?xml version="1.0" encoding="utf-8"?>
<p:tagLst xmlns:p="http://schemas.openxmlformats.org/presentationml/2006/main">
  <p:tag name="THINKCELLSHAPEDONOTDELETE" val="tXT9IZ1P8UU.cqGN0tbCV7g"/>
</p:tagLst>
</file>

<file path=ppt/tags/tag66.xml><?xml version="1.0" encoding="utf-8"?>
<p:tagLst xmlns:p="http://schemas.openxmlformats.org/presentationml/2006/main">
  <p:tag name="THINKCELLSHAPEDONOTDELETE" val="tNzmaKSMVsEKqXJ21PX0EwA"/>
</p:tagLst>
</file>

<file path=ppt/tags/tag67.xml><?xml version="1.0" encoding="utf-8"?>
<p:tagLst xmlns:p="http://schemas.openxmlformats.org/presentationml/2006/main">
  <p:tag name="THINKCELLSHAPEDONOTDELETE" val="t2l8nFdETxUKsScxw5cEyAg"/>
</p:tagLst>
</file>

<file path=ppt/tags/tag68.xml><?xml version="1.0" encoding="utf-8"?>
<p:tagLst xmlns:p="http://schemas.openxmlformats.org/presentationml/2006/main">
  <p:tag name="THINKCELLSHAPEDONOTDELETE" val="tS94FX47jnUW2PvR8AR0qRA"/>
</p:tagLst>
</file>

<file path=ppt/tags/tag69.xml><?xml version="1.0" encoding="utf-8"?>
<p:tagLst xmlns:p="http://schemas.openxmlformats.org/presentationml/2006/main">
  <p:tag name="THINKCELLSHAPEDONOTDELETE" val="tr77bu20ipE2y0rupLi4qXg"/>
</p:tagLst>
</file>

<file path=ppt/tags/tag70.xml><?xml version="1.0" encoding="utf-8"?>
<p:tagLst xmlns:p="http://schemas.openxmlformats.org/presentationml/2006/main">
  <p:tag name="THINKCELLSHAPEDONOTDELETE" val="tusyZY7Vsx0OWBZ9fA3p.Xg"/>
</p:tagLst>
</file>

<file path=ppt/tags/tag71.xml><?xml version="1.0" encoding="utf-8"?>
<p:tagLst xmlns:p="http://schemas.openxmlformats.org/presentationml/2006/main">
  <p:tag name="THINKCELLSHAPEDONOTDELETE" val="pV00lMuu2D0iHK2LdGXM.7A"/>
</p:tagLst>
</file>

<file path=ppt/tags/tag72.xml><?xml version="1.0" encoding="utf-8"?>
<p:tagLst xmlns:p="http://schemas.openxmlformats.org/presentationml/2006/main">
  <p:tag name="THINKCELLSHAPEDONOTDELETE" val="pj1rXIsjf50ayFHvJ1S60vg"/>
</p:tagLst>
</file>

<file path=ppt/tags/tag73.xml><?xml version="1.0" encoding="utf-8"?>
<p:tagLst xmlns:p="http://schemas.openxmlformats.org/presentationml/2006/main">
  <p:tag name="THINKCELLSHAPEDONOTDELETE" val="pnf8_9KNKfUux34zyJNFAYw"/>
</p:tagLst>
</file>

<file path=ppt/tags/tag74.xml><?xml version="1.0" encoding="utf-8"?>
<p:tagLst xmlns:p="http://schemas.openxmlformats.org/presentationml/2006/main">
  <p:tag name="THINKCELLSHAPEDONOTDELETE" val="pjk2AdsnFL0.u53fsQkQ6tw"/>
</p:tagLst>
</file>

<file path=ppt/tags/tag75.xml><?xml version="1.0" encoding="utf-8"?>
<p:tagLst xmlns:p="http://schemas.openxmlformats.org/presentationml/2006/main">
  <p:tag name="THINKCELLSHAPEDONOTDELETE" val="p8YFIH.4550ikAnc8v21ycg"/>
</p:tagLst>
</file>

<file path=ppt/tags/tag76.xml><?xml version="1.0" encoding="utf-8"?>
<p:tagLst xmlns:p="http://schemas.openxmlformats.org/presentationml/2006/main">
  <p:tag name="THINKCELLSHAPEDONOTDELETE" val="pZPWppQcj9k66yMpwugySSg"/>
</p:tagLst>
</file>

<file path=ppt/tags/tag77.xml><?xml version="1.0" encoding="utf-8"?>
<p:tagLst xmlns:p="http://schemas.openxmlformats.org/presentationml/2006/main">
  <p:tag name="THINKCELLSHAPEDONOTDELETE" val="p5k.IiOU7XUWRk4lZuzbA7Q"/>
</p:tagLst>
</file>

<file path=ppt/tags/tag78.xml><?xml version="1.0" encoding="utf-8"?>
<p:tagLst xmlns:p="http://schemas.openxmlformats.org/presentationml/2006/main">
  <p:tag name="THINKCELLSHAPEDONOTDELETE" val="taQATGeFyY0mAvlAc0KCbaA"/>
</p:tagLst>
</file>

<file path=ppt/tags/tag79.xml><?xml version="1.0" encoding="utf-8"?>
<p:tagLst xmlns:p="http://schemas.openxmlformats.org/presentationml/2006/main">
  <p:tag name="THINKCELLSHAPEDONOTDELETE" val="tUqCgxaFYkU2RET9Yizs8FA"/>
</p:tagLst>
</file>

<file path=ppt/tags/tag80.xml><?xml version="1.0" encoding="utf-8"?>
<p:tagLst xmlns:p="http://schemas.openxmlformats.org/presentationml/2006/main">
  <p:tag name="THINKCELLSHAPEDONOTDELETE" val="tu_0jJul1BEWD92vkreiWAg"/>
</p:tagLst>
</file>

<file path=ppt/tags/tag81.xml><?xml version="1.0" encoding="utf-8"?>
<p:tagLst xmlns:p="http://schemas.openxmlformats.org/presentationml/2006/main">
  <p:tag name="THINKCELLSHAPEDONOTDELETE" val="tAXU4_ebPDkWw9nmoUlK_vg"/>
</p:tagLst>
</file>

<file path=ppt/tags/tag82.xml><?xml version="1.0" encoding="utf-8"?>
<p:tagLst xmlns:p="http://schemas.openxmlformats.org/presentationml/2006/main">
  <p:tag name="THINKCELLSHAPEDONOTDELETE" val="tZWG0goZilEa1PRQCn_.HMQ"/>
</p:tagLst>
</file>

<file path=ppt/tags/tag83.xml><?xml version="1.0" encoding="utf-8"?>
<p:tagLst xmlns:p="http://schemas.openxmlformats.org/presentationml/2006/main">
  <p:tag name="THINKCELLSHAPEDONOTDELETE" val="t4jaaDKBqvEyvVYjVJU2VAg"/>
</p:tagLst>
</file>

<file path=ppt/tags/tag84.xml><?xml version="1.0" encoding="utf-8"?>
<p:tagLst xmlns:p="http://schemas.openxmlformats.org/presentationml/2006/main">
  <p:tag name="THINKCELLSHAPEDONOTDELETE" val="tmvd4WtzLLEKJB8lBE9iAsw"/>
</p:tagLst>
</file>

<file path=ppt/tags/tag85.xml><?xml version="1.0" encoding="utf-8"?>
<p:tagLst xmlns:p="http://schemas.openxmlformats.org/presentationml/2006/main">
  <p:tag name="THINKCELLSHAPEDONOTDELETE" val="tx9rKGj6qEUWKoVNTyGBXeg"/>
</p:tagLst>
</file>

<file path=ppt/tags/tag86.xml><?xml version="1.0" encoding="utf-8"?>
<p:tagLst xmlns:p="http://schemas.openxmlformats.org/presentationml/2006/main">
  <p:tag name="THINKCELLSHAPEDONOTDELETE" val="t8mwnyWj.nE29qu.ILpaDYg"/>
</p:tagLst>
</file>

<file path=ppt/tags/tag87.xml><?xml version="1.0" encoding="utf-8"?>
<p:tagLst xmlns:p="http://schemas.openxmlformats.org/presentationml/2006/main">
  <p:tag name="THINKCELLSHAPEDONOTDELETE" val="tQHzBo2KCXUmGIONJQtTKoA"/>
</p:tagLst>
</file>

<file path=ppt/tags/tag88.xml><?xml version="1.0" encoding="utf-8"?>
<p:tagLst xmlns:p="http://schemas.openxmlformats.org/presentationml/2006/main">
  <p:tag name="THINKCELLSHAPEDONOTDELETE" val="tMmKz4vZhd0aC3sje0a8YMw"/>
</p:tagLst>
</file>

<file path=ppt/tags/tag89.xml><?xml version="1.0" encoding="utf-8"?>
<p:tagLst xmlns:p="http://schemas.openxmlformats.org/presentationml/2006/main">
  <p:tag name="THINKCELLSHAPEDONOTDELETE" val="t038JtKdEeE2xBSAzkyEZYQ"/>
</p:tagLst>
</file>

<file path=ppt/tags/tag90.xml><?xml version="1.0" encoding="utf-8"?>
<p:tagLst xmlns:p="http://schemas.openxmlformats.org/presentationml/2006/main">
  <p:tag name="THINKCELLSHAPEDONOTDELETE" val="tpgrYIKGM00yjd_82osorwQ"/>
</p:tagLst>
</file>

<file path=ppt/tags/tag91.xml><?xml version="1.0" encoding="utf-8"?>
<p:tagLst xmlns:p="http://schemas.openxmlformats.org/presentationml/2006/main">
  <p:tag name="THINKCELLSHAPEDONOTDELETE" val="tGM5VVxJ4AE6wK_kWnl7ATw"/>
</p:tagLst>
</file>

<file path=ppt/tags/tag92.xml><?xml version="1.0" encoding="utf-8"?>
<p:tagLst xmlns:p="http://schemas.openxmlformats.org/presentationml/2006/main">
  <p:tag name="THINKCELLSHAPEDONOTDELETE" val="t6Ru1Cb6E6kW4utnI0Q9SYA"/>
</p:tagLst>
</file>

<file path=ppt/tags/tag93.xml><?xml version="1.0" encoding="utf-8"?>
<p:tagLst xmlns:p="http://schemas.openxmlformats.org/presentationml/2006/main">
  <p:tag name="THINKCELLSHAPEDONOTDELETE" val="tIwsnBG1GiUCY2O.3v.XupA"/>
</p:tagLst>
</file>

<file path=ppt/tags/tag94.xml><?xml version="1.0" encoding="utf-8"?>
<p:tagLst xmlns:p="http://schemas.openxmlformats.org/presentationml/2006/main">
  <p:tag name="THINKCELLSHAPEDONOTDELETE" val="t1yJ4reGKGEanlqy6hrYZ.A"/>
</p:tagLst>
</file>

<file path=ppt/tags/tag95.xml><?xml version="1.0" encoding="utf-8"?>
<p:tagLst xmlns:p="http://schemas.openxmlformats.org/presentationml/2006/main">
  <p:tag name="THINKCELLSHAPEDONOTDELETE" val="txOHP3QYsIkChkZcbGXEV2g"/>
</p:tagLst>
</file>

<file path=ppt/tags/tag96.xml><?xml version="1.0" encoding="utf-8"?>
<p:tagLst xmlns:p="http://schemas.openxmlformats.org/presentationml/2006/main">
  <p:tag name="THINKCELLSHAPEDONOTDELETE" val="t6BhqHqIy8kGeGljbDyJSOw"/>
</p:tagLst>
</file>

<file path=ppt/tags/tag97.xml><?xml version="1.0" encoding="utf-8"?>
<p:tagLst xmlns:p="http://schemas.openxmlformats.org/presentationml/2006/main">
  <p:tag name="THINKCELLSHAPEDONOTDELETE" val="tGI6Mj9OgbkCHQUTi3SS4PA"/>
</p:tagLst>
</file>

<file path=ppt/tags/tag98.xml><?xml version="1.0" encoding="utf-8"?>
<p:tagLst xmlns:p="http://schemas.openxmlformats.org/presentationml/2006/main">
  <p:tag name="THINKCELLSHAPEDONOTDELETE" val="toxARHkM_UECyF9QtNdNbSQ"/>
</p:tagLst>
</file>

<file path=ppt/tags/tag99.xml><?xml version="1.0" encoding="utf-8"?>
<p:tagLst xmlns:p="http://schemas.openxmlformats.org/presentationml/2006/main">
  <p:tag name="THINKCELLSHAPEDONOTDELETE" val="tf9IFZhAsXUukctJoBv8Gkg"/>
</p:tagLst>
</file>

<file path=ppt/tags/tag100.xml><?xml version="1.0" encoding="utf-8"?>
<p:tagLst xmlns:p="http://schemas.openxmlformats.org/presentationml/2006/main">
  <p:tag name="THINKCELLSHAPEDONOTDELETE" val="tZflpfj8w30eeGtJdi.uXXQ"/>
</p:tagLst>
</file>

<file path=ppt/tags/tag101.xml><?xml version="1.0" encoding="utf-8"?>
<p:tagLst xmlns:p="http://schemas.openxmlformats.org/presentationml/2006/main">
  <p:tag name="THINKCELLSHAPEDONOTDELETE" val="t49qyGo4ZY0mE1Sy_nozyVA"/>
</p:tagLst>
</file>

<file path=ppt/tags/tag102.xml><?xml version="1.0" encoding="utf-8"?>
<p:tagLst xmlns:p="http://schemas.openxmlformats.org/presentationml/2006/main">
  <p:tag name="THINKCELLSHAPEDONOTDELETE" val="tw_wRS7_3nU2i5YGh2KvtnA"/>
</p:tagLst>
</file>

<file path=ppt/tags/tag103.xml><?xml version="1.0" encoding="utf-8"?>
<p:tagLst xmlns:p="http://schemas.openxmlformats.org/presentationml/2006/main">
  <p:tag name="THINKCELLSHAPEDONOTDELETE" val="tFdSh.UOIB0KkvChAjvLjqg"/>
</p:tagLst>
</file>

<file path=ppt/tags/tag104.xml><?xml version="1.0" encoding="utf-8"?>
<p:tagLst xmlns:p="http://schemas.openxmlformats.org/presentationml/2006/main">
  <p:tag name="THINKCELLSHAPEDONOTDELETE" val="tO33AqB02nUa7.qvbk3r2dw"/>
</p:tagLst>
</file>

<file path=ppt/tags/tag105.xml><?xml version="1.0" encoding="utf-8"?>
<p:tagLst xmlns:p="http://schemas.openxmlformats.org/presentationml/2006/main">
  <p:tag name="THINKCELLSHAPEDONOTDELETE" val="pkVh3ROx4WEKRVPG..6WGYQ"/>
</p:tagLst>
</file>

<file path=ppt/tags/tag106.xml><?xml version="1.0" encoding="utf-8"?>
<p:tagLst xmlns:p="http://schemas.openxmlformats.org/presentationml/2006/main">
  <p:tag name="THINKCELLSHAPEDONOTDELETE" val="pIdgMyfmqfUyRDG7SzlihGg"/>
</p:tagLst>
</file>

<file path=ppt/tags/tag107.xml><?xml version="1.0" encoding="utf-8"?>
<p:tagLst xmlns:p="http://schemas.openxmlformats.org/presentationml/2006/main">
  <p:tag name="THINKCELLSHAPEDONOTDELETE" val="puFIYz3_UmEaojaSBXwzluA"/>
</p:tagLst>
</file>

<file path=ppt/tags/tag108.xml><?xml version="1.0" encoding="utf-8"?>
<p:tagLst xmlns:p="http://schemas.openxmlformats.org/presentationml/2006/main">
  <p:tag name="THINKCELLSHAPEDONOTDELETE" val="pIdGu41yhv0G8PAqzjCgjgw"/>
</p:tagLst>
</file>

<file path=ppt/tags/tag109.xml><?xml version="1.0" encoding="utf-8"?>
<p:tagLst xmlns:p="http://schemas.openxmlformats.org/presentationml/2006/main">
  <p:tag name="THINKCELLSHAPEDONOTDELETE" val="pnDOogIxcR0uoUXauNID2RA"/>
</p:tagLst>
</file>

<file path=ppt/tags/tag110.xml><?xml version="1.0" encoding="utf-8"?>
<p:tagLst xmlns:p="http://schemas.openxmlformats.org/presentationml/2006/main">
  <p:tag name="THINKCELLSHAPEDONOTDELETE" val="py8WIKe2WM0mOxHsKy1miyQ"/>
</p:tagLst>
</file>

<file path=ppt/tags/tag111.xml><?xml version="1.0" encoding="utf-8"?>
<p:tagLst xmlns:p="http://schemas.openxmlformats.org/presentationml/2006/main">
  <p:tag name="THINKCELLSHAPEDONOTDELETE" val="pZ1qwROo_B0yTFT7a3ctq2A"/>
</p:tagLst>
</file>

<file path=ppt/tags/tag112.xml><?xml version="1.0" encoding="utf-8"?>
<p:tagLst xmlns:p="http://schemas.openxmlformats.org/presentationml/2006/main">
  <p:tag name="THINKCELLSHAPEDONOTDELETE" val="pGLChTs1mRkCV1NMmIhq1hQ"/>
</p:tagLst>
</file>

<file path=ppt/tags/tag113.xml><?xml version="1.0" encoding="utf-8"?>
<p:tagLst xmlns:p="http://schemas.openxmlformats.org/presentationml/2006/main">
  <p:tag name="THINKCELLSHAPEDONOTDELETE" val="pCs8I6mcRKE2N86nc5e3LiQ"/>
</p:tagLst>
</file>

<file path=ppt/tags/tag114.xml><?xml version="1.0" encoding="utf-8"?>
<p:tagLst xmlns:p="http://schemas.openxmlformats.org/presentationml/2006/main">
  <p:tag name="THINKCELLSHAPEDONOTDELETE" val="pVqjwIdMdtE6gn9EERTCidQ"/>
</p:tagLst>
</file>

<file path=ppt/tags/tag115.xml><?xml version="1.0" encoding="utf-8"?>
<p:tagLst xmlns:p="http://schemas.openxmlformats.org/presentationml/2006/main">
  <p:tag name="THINKCELLSHAPEDONOTDELETE" val="p8a.w6u6VyUm1RtU3xo.SKw"/>
</p:tagLst>
</file>

<file path=ppt/tags/tag116.xml><?xml version="1.0" encoding="utf-8"?>
<p:tagLst xmlns:p="http://schemas.openxmlformats.org/presentationml/2006/main">
  <p:tag name="THINKCELLSHAPEDONOTDELETE" val="peNthZGd7nUSZNjsGE3ADJQ"/>
</p:tagLst>
</file>

<file path=ppt/tags/tag117.xml><?xml version="1.0" encoding="utf-8"?>
<p:tagLst xmlns:p="http://schemas.openxmlformats.org/presentationml/2006/main">
  <p:tag name="THINKCELLSHAPEDONOTDELETE" val="pzQxwhz1eyU6rwlJsjK1vYw"/>
</p:tagLst>
</file>

<file path=ppt/tags/tag118.xml><?xml version="1.0" encoding="utf-8"?>
<p:tagLst xmlns:p="http://schemas.openxmlformats.org/presentationml/2006/main">
  <p:tag name="THINKCELLSHAPEDONOTDELETE" val="pseCyJ3Gs.02uKF4SfZ3Omw"/>
</p:tagLst>
</file>

<file path=ppt/tags/tag119.xml><?xml version="1.0" encoding="utf-8"?>
<p:tagLst xmlns:p="http://schemas.openxmlformats.org/presentationml/2006/main">
  <p:tag name="THINKCELLSHAPEDONOTDELETE" val="polnHZdAApkmqXqCAQk6CTg"/>
</p:tagLst>
</file>

<file path=ppt/tags/tag120.xml><?xml version="1.0" encoding="utf-8"?>
<p:tagLst xmlns:p="http://schemas.openxmlformats.org/presentationml/2006/main">
  <p:tag name="THINKCELLSHAPEDONOTDELETE" val="pEsTW4faBtEeY1huCu7TX7g"/>
</p:tagLst>
</file>

<file path=ppt/tags/tag121.xml><?xml version="1.0" encoding="utf-8"?>
<p:tagLst xmlns:p="http://schemas.openxmlformats.org/presentationml/2006/main">
  <p:tag name="THINKCELLSHAPEDONOTDELETE" val="pEmLLFccLB0OgrS4dzeazEg"/>
</p:tagLst>
</file>

<file path=ppt/tags/tag122.xml><?xml version="1.0" encoding="utf-8"?>
<p:tagLst xmlns:p="http://schemas.openxmlformats.org/presentationml/2006/main">
  <p:tag name="THINKCELLSHAPEDONOTDELETE" val="pqknNExxmcEu4zHy.nVU7Kw"/>
</p:tagLst>
</file>

<file path=ppt/tags/tag123.xml><?xml version="1.0" encoding="utf-8"?>
<p:tagLst xmlns:p="http://schemas.openxmlformats.org/presentationml/2006/main">
  <p:tag name="THINKCELLSHAPEDONOTDELETE" val="pd4fhokSgTUmnGdXf_Er4PA"/>
</p:tagLst>
</file>

<file path=ppt/tags/tag124.xml><?xml version="1.0" encoding="utf-8"?>
<p:tagLst xmlns:p="http://schemas.openxmlformats.org/presentationml/2006/main">
  <p:tag name="THINKCELLSHAPEDONOTDELETE" val="pORePX9SxmEyZi4lAmFFNvg"/>
</p:tagLst>
</file>

<file path=ppt/tags/tag125.xml><?xml version="1.0" encoding="utf-8"?>
<p:tagLst xmlns:p="http://schemas.openxmlformats.org/presentationml/2006/main">
  <p:tag name="THINKCELLSHAPEDONOTDELETE" val="tEZrMcsq2hkyztGdhBoH2tw"/>
</p:tagLst>
</file>

<file path=ppt/tags/tag126.xml><?xml version="1.0" encoding="utf-8"?>
<p:tagLst xmlns:p="http://schemas.openxmlformats.org/presentationml/2006/main">
  <p:tag name="THINKCELLSHAPEDONOTDELETE" val="txUAwVYBr4U.BQVrT.7GTKQ"/>
</p:tagLst>
</file>

<file path=ppt/tags/tag127.xml><?xml version="1.0" encoding="utf-8"?>
<p:tagLst xmlns:p="http://schemas.openxmlformats.org/presentationml/2006/main">
  <p:tag name="THINKCELLSHAPEDONOTDELETE" val="tQ54F_.Jv0UO.qnW90DCc7g"/>
</p:tagLst>
</file>

<file path=ppt/tags/tag128.xml><?xml version="1.0" encoding="utf-8"?>
<p:tagLst xmlns:p="http://schemas.openxmlformats.org/presentationml/2006/main">
  <p:tag name="THINKCELLSHAPEDONOTDELETE" val="t31aoARXiB0mul_J2Ea3YXw"/>
</p:tagLst>
</file>

<file path=ppt/tags/tag129.xml><?xml version="1.0" encoding="utf-8"?>
<p:tagLst xmlns:p="http://schemas.openxmlformats.org/presentationml/2006/main">
  <p:tag name="THINKCELLSHAPEDONOTDELETE" val="tiwOfPxW52UCrJOiEt2WN1Q"/>
</p:tagLst>
</file>

<file path=ppt/tags/tag130.xml><?xml version="1.0" encoding="utf-8"?>
<p:tagLst xmlns:p="http://schemas.openxmlformats.org/presentationml/2006/main">
  <p:tag name="THINKCELLSHAPEDONOTDELETE" val="thRg_7wb_GUWUgdSlEAm5Qg"/>
</p:tagLst>
</file>

<file path=ppt/tags/tag131.xml><?xml version="1.0" encoding="utf-8"?>
<p:tagLst xmlns:p="http://schemas.openxmlformats.org/presentationml/2006/main">
  <p:tag name="THINKCELLSHAPEDONOTDELETE" val="thRWnAWseHESdZh4KThDoHg"/>
</p:tagLst>
</file>

<file path=ppt/tags/tag132.xml><?xml version="1.0" encoding="utf-8"?>
<p:tagLst xmlns:p="http://schemas.openxmlformats.org/presentationml/2006/main">
  <p:tag name="THINKCELLSHAPEDONOTDELETE" val="tl6gReZ3Y30SP8DnS_EZmNA"/>
</p:tagLst>
</file>

<file path=ppt/tags/tag133.xml><?xml version="1.0" encoding="utf-8"?>
<p:tagLst xmlns:p="http://schemas.openxmlformats.org/presentationml/2006/main">
  <p:tag name="THINKCELLSHAPEDONOTDELETE" val="pB7ulatSrTkGQHdFD31EdEg"/>
</p:tagLst>
</file>

<file path=ppt/tags/tag134.xml><?xml version="1.0" encoding="utf-8"?>
<p:tagLst xmlns:p="http://schemas.openxmlformats.org/presentationml/2006/main">
  <p:tag name="THINKCELLSHAPEDONOTDELETE" val="pIF8HPNkzVEiHqYMBl.EuHg"/>
</p:tagLst>
</file>

<file path=ppt/tags/tag135.xml><?xml version="1.0" encoding="utf-8"?>
<p:tagLst xmlns:p="http://schemas.openxmlformats.org/presentationml/2006/main">
  <p:tag name="THINKCELLSHAPEDONOTDELETE" val="tJ2qzIupBCke_ttsa5IAO5g"/>
</p:tagLst>
</file>

<file path=ppt/tags/tag136.xml><?xml version="1.0" encoding="utf-8"?>
<p:tagLst xmlns:p="http://schemas.openxmlformats.org/presentationml/2006/main">
  <p:tag name="THINKCELLSHAPEDONOTDELETE" val="tdcsMzcEsS0684jsjGXuRGg"/>
</p:tagLst>
</file>

<file path=ppt/tags/tag137.xml><?xml version="1.0" encoding="utf-8"?>
<p:tagLst xmlns:p="http://schemas.openxmlformats.org/presentationml/2006/main">
  <p:tag name="THINKCELLSHAPEDONOTDELETE" val="tVDWtNV_Q4UeJpFkU33cZyw"/>
</p:tagLst>
</file>

<file path=ppt/tags/tag138.xml><?xml version="1.0" encoding="utf-8"?>
<p:tagLst xmlns:p="http://schemas.openxmlformats.org/presentationml/2006/main">
  <p:tag name="THINKCELLSHAPEDONOTDELETE" val="tgtNZx7WRmkannW9_uiOWow"/>
</p:tagLst>
</file>

<file path=ppt/tags/tag139.xml><?xml version="1.0" encoding="utf-8"?>
<p:tagLst xmlns:p="http://schemas.openxmlformats.org/presentationml/2006/main">
  <p:tag name="THINKCELLSHAPEDONOTDELETE" val="t4OXeeMALh0.5m6olzsCh.w"/>
</p:tagLst>
</file>

<file path=ppt/tags/tag140.xml><?xml version="1.0" encoding="utf-8"?>
<p:tagLst xmlns:p="http://schemas.openxmlformats.org/presentationml/2006/main">
  <p:tag name="THINKCELLSHAPEDONOTDELETE" val="tOG3e52.2a0eogdhe9T2Y_Q"/>
</p:tagLst>
</file>

<file path=ppt/tags/tag141.xml><?xml version="1.0" encoding="utf-8"?>
<p:tagLst xmlns:p="http://schemas.openxmlformats.org/presentationml/2006/main">
  <p:tag name="THINKCELLSHAPEDONOTDELETE" val="tpmTY3LFmIU2gLzRy1g0GTg"/>
</p:tagLst>
</file>

<file path=ppt/tags/tag142.xml><?xml version="1.0" encoding="utf-8"?>
<p:tagLst xmlns:p="http://schemas.openxmlformats.org/presentationml/2006/main">
  <p:tag name="THINKCELLSHAPEDONOTDELETE" val="tDeIZE50czkyVE6DRfe0n2A"/>
</p:tagLst>
</file>

<file path=ppt/tags/tag143.xml><?xml version="1.0" encoding="utf-8"?>
<p:tagLst xmlns:p="http://schemas.openxmlformats.org/presentationml/2006/main">
  <p:tag name="THINKCELLSHAPEDONOTDELETE" val="tTXtqvyaqbUKHP.9UzVbzCA"/>
</p:tagLst>
</file>

<file path=ppt/tags/tag144.xml><?xml version="1.0" encoding="utf-8"?>
<p:tagLst xmlns:p="http://schemas.openxmlformats.org/presentationml/2006/main">
  <p:tag name="THINKCELLSHAPEDONOTDELETE" val="tATJFRZ6FqkqiAlbT0UAitQ"/>
</p:tagLst>
</file>

<file path=ppt/tags/tag145.xml><?xml version="1.0" encoding="utf-8"?>
<p:tagLst xmlns:p="http://schemas.openxmlformats.org/presentationml/2006/main">
  <p:tag name="THINKCELLSHAPEDONOTDELETE" val="t6zIHOZPqWkG_GAdTFIgGZA"/>
</p:tagLst>
</file>

<file path=ppt/tags/tag146.xml><?xml version="1.0" encoding="utf-8"?>
<p:tagLst xmlns:p="http://schemas.openxmlformats.org/presentationml/2006/main">
  <p:tag name="THINKCELLSHAPEDONOTDELETE" val="teokPSIGlokSmxUDlYiD7tg"/>
</p:tagLst>
</file>

<file path=ppt/tags/tag147.xml><?xml version="1.0" encoding="utf-8"?>
<p:tagLst xmlns:p="http://schemas.openxmlformats.org/presentationml/2006/main">
  <p:tag name="THINKCELLSHAPEDONOTDELETE" val="tIB_VjWNKXE6N5z6f8wqnfw"/>
</p:tagLst>
</file>

<file path=ppt/tags/tag148.xml><?xml version="1.0" encoding="utf-8"?>
<p:tagLst xmlns:p="http://schemas.openxmlformats.org/presentationml/2006/main">
  <p:tag name="THINKCELLSHAPEDONOTDELETE" val="tUFB6tshrckSPLgyIQY7wkQ"/>
</p:tagLst>
</file>

<file path=ppt/tags/tag149.xml><?xml version="1.0" encoding="utf-8"?>
<p:tagLst xmlns:p="http://schemas.openxmlformats.org/presentationml/2006/main">
  <p:tag name="THINKCELLSHAPEDONOTDELETE" val="tOARy6SKK7EydrJMhi28Nbg"/>
</p:tagLst>
</file>

<file path=ppt/tags/tag150.xml><?xml version="1.0" encoding="utf-8"?>
<p:tagLst xmlns:p="http://schemas.openxmlformats.org/presentationml/2006/main">
  <p:tag name="THINKCELLSHAPEDONOTDELETE" val="tsyy1QOmxQEmidXHcimO6ZQ"/>
</p:tagLst>
</file>

<file path=ppt/tags/tag151.xml><?xml version="1.0" encoding="utf-8"?>
<p:tagLst xmlns:p="http://schemas.openxmlformats.org/presentationml/2006/main">
  <p:tag name="THINKCELLSHAPEDONOTDELETE" val="tv8RnaVFZOUK3MN3ShwebwQ"/>
</p:tagLst>
</file>

<file path=ppt/tags/tag152.xml><?xml version="1.0" encoding="utf-8"?>
<p:tagLst xmlns:p="http://schemas.openxmlformats.org/presentationml/2006/main">
  <p:tag name="THINKCELLSHAPEDONOTDELETE" val="t4ZkjU0x2zUSZT8_ux_Yn2w"/>
</p:tagLst>
</file>

<file path=ppt/tags/tag153.xml><?xml version="1.0" encoding="utf-8"?>
<p:tagLst xmlns:p="http://schemas.openxmlformats.org/presentationml/2006/main">
  <p:tag name="THINKCELLSHAPEDONOTDELETE" val="tQDhtK31SJkSe_iOqw9c69A"/>
</p:tagLst>
</file>

<file path=ppt/tags/tag154.xml><?xml version="1.0" encoding="utf-8"?>
<p:tagLst xmlns:p="http://schemas.openxmlformats.org/presentationml/2006/main">
  <p:tag name="THINKCELLSHAPEDONOTDELETE" val="pFRmU9HkVVECOias27IIqMQ"/>
</p:tagLst>
</file>

<file path=ppt/tags/tag155.xml><?xml version="1.0" encoding="utf-8"?>
<p:tagLst xmlns:p="http://schemas.openxmlformats.org/presentationml/2006/main">
  <p:tag name="THINKCELLSHAPEDONOTDELETE" val="pO5eYIAhKj0S0.YmY33ptjA"/>
</p:tagLst>
</file>

<file path=ppt/tags/tag156.xml><?xml version="1.0" encoding="utf-8"?>
<p:tagLst xmlns:p="http://schemas.openxmlformats.org/presentationml/2006/main">
  <p:tag name="THINKCELLSHAPEDONOTDELETE" val="pchTE_KcD9EKoTRU2sRYmBw"/>
</p:tagLst>
</file>

<file path=ppt/tags/tag157.xml><?xml version="1.0" encoding="utf-8"?>
<p:tagLst xmlns:p="http://schemas.openxmlformats.org/presentationml/2006/main">
  <p:tag name="THINKCELLSHAPEDONOTDELETE" val="p7GrMbgX.eEebKw2TgTP7cg"/>
</p:tagLst>
</file>

<file path=ppt/tags/tag158.xml><?xml version="1.0" encoding="utf-8"?>
<p:tagLst xmlns:p="http://schemas.openxmlformats.org/presentationml/2006/main">
  <p:tag name="THINKCELLSHAPEDONOTDELETE" val="pjivI8_du4kmbaXOo_MvuLQ"/>
</p:tagLst>
</file>

<file path=ppt/tags/tag159.xml><?xml version="1.0" encoding="utf-8"?>
<p:tagLst xmlns:p="http://schemas.openxmlformats.org/presentationml/2006/main">
  <p:tag name="THINKCELLSHAPEDONOTDELETE" val="poZRkq.MTFUuDrDFJ0L01zg"/>
</p:tagLst>
</file>

<file path=ppt/tags/tag160.xml><?xml version="1.0" encoding="utf-8"?>
<p:tagLst xmlns:p="http://schemas.openxmlformats.org/presentationml/2006/main">
  <p:tag name="THINKCELLSHAPEDONOTDELETE" val="pmZQwKAYbSkO8ZJ9JW_l3Fw"/>
</p:tagLst>
</file>

<file path=ppt/tags/tag161.xml><?xml version="1.0" encoding="utf-8"?>
<p:tagLst xmlns:p="http://schemas.openxmlformats.org/presentationml/2006/main">
  <p:tag name="THINKCELLSHAPEDONOTDELETE" val="plAW80w2S2kGhcCKhv0dwtw"/>
</p:tagLst>
</file>

<file path=ppt/tags/tag162.xml><?xml version="1.0" encoding="utf-8"?>
<p:tagLst xmlns:p="http://schemas.openxmlformats.org/presentationml/2006/main">
  <p:tag name="THINKCELLSHAPEDONOTDELETE" val="p6VzyeNhM9UqadJ9u3dVsSA"/>
</p:tagLst>
</file>

<file path=ppt/tags/tag163.xml><?xml version="1.0" encoding="utf-8"?>
<p:tagLst xmlns:p="http://schemas.openxmlformats.org/presentationml/2006/main">
  <p:tag name="THINKCELLSHAPEDONOTDELETE" val="pL3cCOIMkEE.6rgxo7omFSQ"/>
</p:tagLst>
</file>

<file path=ppt/tags/tag164.xml><?xml version="1.0" encoding="utf-8"?>
<p:tagLst xmlns:p="http://schemas.openxmlformats.org/presentationml/2006/main">
  <p:tag name="THINKCELLSHAPEDONOTDELETE" val="pMIi7okwKGEqptXOkcyc6sA"/>
</p:tagLst>
</file>

<file path=ppt/tags/tag165.xml><?xml version="1.0" encoding="utf-8"?>
<p:tagLst xmlns:p="http://schemas.openxmlformats.org/presentationml/2006/main">
  <p:tag name="THINKCELLSHAPEDONOTDELETE" val="ptfW8X5XQIEG4YMGI7bDpBw"/>
</p:tagLst>
</file>

<file path=ppt/tags/tag166.xml><?xml version="1.0" encoding="utf-8"?>
<p:tagLst xmlns:p="http://schemas.openxmlformats.org/presentationml/2006/main">
  <p:tag name="THINKCELLSHAPEDONOTDELETE" val="phU4O7ufcP0O5WIjToodewA"/>
</p:tagLst>
</file>

<file path=ppt/tags/tag167.xml><?xml version="1.0" encoding="utf-8"?>
<p:tagLst xmlns:p="http://schemas.openxmlformats.org/presentationml/2006/main">
  <p:tag name="THINKCELLSHAPEDONOTDELETE" val="pJ9NAnnm8wUu5m5sdTSiBjQ"/>
</p:tagLst>
</file>

<file path=ppt/tags/tag168.xml><?xml version="1.0" encoding="utf-8"?>
<p:tagLst xmlns:p="http://schemas.openxmlformats.org/presentationml/2006/main">
  <p:tag name="THINKCELLSHAPEDONOTDELETE" val="pOXchfuUQnE.A9JS_C_bRMQ"/>
</p:tagLst>
</file>

<file path=ppt/tags/tag169.xml><?xml version="1.0" encoding="utf-8"?>
<p:tagLst xmlns:p="http://schemas.openxmlformats.org/presentationml/2006/main">
  <p:tag name="THINKCELLSHAPEDONOTDELETE" val="pSd14_6K2s0SF5c5382O51w"/>
</p:tagLst>
</file>

<file path=ppt/tags/tag170.xml><?xml version="1.0" encoding="utf-8"?>
<p:tagLst xmlns:p="http://schemas.openxmlformats.org/presentationml/2006/main">
  <p:tag name="THINKCELLSHAPEDONOTDELETE" val="pXhEaYAgGwkO_lywKxO3FVw"/>
</p:tagLst>
</file>

<file path=ppt/tags/tag171.xml><?xml version="1.0" encoding="utf-8"?>
<p:tagLst xmlns:p="http://schemas.openxmlformats.org/presentationml/2006/main">
  <p:tag name="THINKCELLSHAPEDONOTDELETE" val="paoeGDuSX3UWXh3FiT2hMHQ"/>
</p:tagLst>
</file>

<file path=ppt/tags/tag172.xml><?xml version="1.0" encoding="utf-8"?>
<p:tagLst xmlns:p="http://schemas.openxmlformats.org/presentationml/2006/main">
  <p:tag name="THINKCELLSHAPEDONOTDELETE" val="pG6gltBNtEkWeN9DlL7f2Mw"/>
</p:tagLst>
</file>

<file path=ppt/tags/tag173.xml><?xml version="1.0" encoding="utf-8"?>
<p:tagLst xmlns:p="http://schemas.openxmlformats.org/presentationml/2006/main">
  <p:tag name="THINKCELLSHAPEDONOTDELETE" val="pNWlLtp26RUScx4DPGKDyeA"/>
</p:tagLst>
</file>

<file path=ppt/tags/tag174.xml><?xml version="1.0" encoding="utf-8"?>
<p:tagLst xmlns:p="http://schemas.openxmlformats.org/presentationml/2006/main">
  <p:tag name="THINKCELLSHAPEDONOTDELETE" val="phQGZ0FwGlUCD.lMNbnqZ_g"/>
</p:tagLst>
</file>

<file path=ppt/tags/tag175.xml><?xml version="1.0" encoding="utf-8"?>
<p:tagLst xmlns:p="http://schemas.openxmlformats.org/presentationml/2006/main">
  <p:tag name="THINKCELLSHAPEDONOTDELETE" val="p9HW.ANme1EuDnItbNDRNBA"/>
</p:tagLst>
</file>

<file path=ppt/tags/tag176.xml><?xml version="1.0" encoding="utf-8"?>
<p:tagLst xmlns:p="http://schemas.openxmlformats.org/presentationml/2006/main">
  <p:tag name="THINKCELLSHAPEDONOTDELETE" val="pse_TRk3.DkC2yEe0C0c5pA"/>
</p:tagLst>
</file>

<file path=ppt/tags/tag177.xml><?xml version="1.0" encoding="utf-8"?>
<p:tagLst xmlns:p="http://schemas.openxmlformats.org/presentationml/2006/main">
  <p:tag name="THINKCELLSHAPEDONOTDELETE" val="pqS77GBlovUaaVzvtgKUc_A"/>
</p:tagLst>
</file>

<file path=ppt/tags/tag178.xml><?xml version="1.0" encoding="utf-8"?>
<p:tagLst xmlns:p="http://schemas.openxmlformats.org/presentationml/2006/main">
  <p:tag name="THINKCELLSHAPEDONOTDELETE" val="pbdlHT2pQ00C_bx2G.bbPjA"/>
</p:tagLst>
</file>

<file path=ppt/tags/tag179.xml><?xml version="1.0" encoding="utf-8"?>
<p:tagLst xmlns:p="http://schemas.openxmlformats.org/presentationml/2006/main">
  <p:tag name="THINKCELLSHAPEDONOTDELETE" val="pyPACGQKQ.UeduTABUt1g_Q"/>
</p:tagLst>
</file>

<file path=ppt/tags/tag180.xml><?xml version="1.0" encoding="utf-8"?>
<p:tagLst xmlns:p="http://schemas.openxmlformats.org/presentationml/2006/main">
  <p:tag name="THINKCELLSHAPEDONOTDELETE" val="pQOHolhdH9k61Md99WJSQsA"/>
</p:tagLst>
</file>

<file path=ppt/tags/tag181.xml><?xml version="1.0" encoding="utf-8"?>
<p:tagLst xmlns:p="http://schemas.openxmlformats.org/presentationml/2006/main">
  <p:tag name="THINKCELLSHAPEDONOTDELETE" val="p1OQwGPPOEEGO49harAakqQ"/>
</p:tagLst>
</file>

<file path=ppt/tags/tag182.xml><?xml version="1.0" encoding="utf-8"?>
<p:tagLst xmlns:p="http://schemas.openxmlformats.org/presentationml/2006/main">
  <p:tag name="THINKCELLSHAPEDONOTDELETE" val="p3xL34VHwQUWskd0q4qjkXQ"/>
</p:tagLst>
</file>

<file path=ppt/tags/tag183.xml><?xml version="1.0" encoding="utf-8"?>
<p:tagLst xmlns:p="http://schemas.openxmlformats.org/presentationml/2006/main">
  <p:tag name="THINKCELLSHAPEDONOTDELETE" val="pZyYkEWzV.0.bv2TguXC22g"/>
</p:tagLst>
</file>

<file path=ppt/tags/tag184.xml><?xml version="1.0" encoding="utf-8"?>
<p:tagLst xmlns:p="http://schemas.openxmlformats.org/presentationml/2006/main">
  <p:tag name="THINKCELLSHAPEDONOTDELETE" val="p4.cdHHsGGEuKZq1mr_gC0Q"/>
</p:tagLst>
</file>

<file path=ppt/tags/tag185.xml><?xml version="1.0" encoding="utf-8"?>
<p:tagLst xmlns:p="http://schemas.openxmlformats.org/presentationml/2006/main">
  <p:tag name="THINKCELLSHAPEDONOTDELETE" val="pQHIQnv8CP0ql2H9ImhXRVQ"/>
</p:tagLst>
</file>

<file path=ppt/tags/tag186.xml><?xml version="1.0" encoding="utf-8"?>
<p:tagLst xmlns:p="http://schemas.openxmlformats.org/presentationml/2006/main">
  <p:tag name="THINKCELLSHAPEDONOTDELETE" val="pbgAZD.FBnEeuzPyI.IRqSA"/>
</p:tagLst>
</file>

<file path=ppt/tags/tag187.xml><?xml version="1.0" encoding="utf-8"?>
<p:tagLst xmlns:p="http://schemas.openxmlformats.org/presentationml/2006/main">
  <p:tag name="THINKCELLSHAPEDONOTDELETE" val="pSQvkKSccPE2hBDqB1cZsGw"/>
</p:tagLst>
</file>

<file path=ppt/tags/tag188.xml><?xml version="1.0" encoding="utf-8"?>
<p:tagLst xmlns:p="http://schemas.openxmlformats.org/presentationml/2006/main">
  <p:tag name="THINKCELLSHAPEDONOTDELETE" val="p6T4xGkfLzk6UowrDrPpErA"/>
</p:tagLst>
</file>

<file path=ppt/tags/tag189.xml><?xml version="1.0" encoding="utf-8"?>
<p:tagLst xmlns:p="http://schemas.openxmlformats.org/presentationml/2006/main">
  <p:tag name="THINKCELLSHAPEDONOTDELETE" val="paOJtEdYgCU6ld8D8fWKXNg"/>
</p:tagLst>
</file>

<file path=ppt/tags/tag190.xml><?xml version="1.0" encoding="utf-8"?>
<p:tagLst xmlns:p="http://schemas.openxmlformats.org/presentationml/2006/main">
  <p:tag name="THINKCELLSHAPEDONOTDELETE" val="pX8eM0mnrv0Wd_6_pBdA97Q"/>
</p:tagLst>
</file>

<file path=ppt/tags/tag191.xml><?xml version="1.0" encoding="utf-8"?>
<p:tagLst xmlns:p="http://schemas.openxmlformats.org/presentationml/2006/main">
  <p:tag name="THINKCELLSHAPEDONOTDELETE" val="pI0bai6heDEaHsdh2.Bw_vg"/>
</p:tagLst>
</file>

<file path=ppt/tags/tag192.xml><?xml version="1.0" encoding="utf-8"?>
<p:tagLst xmlns:p="http://schemas.openxmlformats.org/presentationml/2006/main">
  <p:tag name="THINKCELLSHAPEDONOTDELETE" val="pqmo2rzNJuE6QlWxQ8bMkYw"/>
</p:tagLst>
</file>

<file path=ppt/tags/tag193.xml><?xml version="1.0" encoding="utf-8"?>
<p:tagLst xmlns:p="http://schemas.openxmlformats.org/presentationml/2006/main">
  <p:tag name="THINKCELLSHAPEDONOTDELETE" val="pEa6_MykXakuueg3So0Yf1A"/>
</p:tagLst>
</file>

<file path=ppt/tags/tag194.xml><?xml version="1.0" encoding="utf-8"?>
<p:tagLst xmlns:p="http://schemas.openxmlformats.org/presentationml/2006/main">
  <p:tag name="THINKCELLSHAPEDONOTDELETE" val="pgyfaNfIMgkOdlMdRtALrhQ"/>
</p:tagLst>
</file>

<file path=ppt/tags/tag195.xml><?xml version="1.0" encoding="utf-8"?>
<p:tagLst xmlns:p="http://schemas.openxmlformats.org/presentationml/2006/main">
  <p:tag name="THINKCELLSHAPEDONOTDELETE" val="pBwehx7zubEWZB2jAhJhaBA"/>
</p:tagLst>
</file>

<file path=ppt/tags/tag196.xml><?xml version="1.0" encoding="utf-8"?>
<p:tagLst xmlns:p="http://schemas.openxmlformats.org/presentationml/2006/main">
  <p:tag name="THINKCELLSHAPEDONOTDELETE" val="plo6Sq84h60mBNEFDvYeqqA"/>
</p:tagLst>
</file>

<file path=ppt/tags/tag197.xml><?xml version="1.0" encoding="utf-8"?>
<p:tagLst xmlns:p="http://schemas.openxmlformats.org/presentationml/2006/main">
  <p:tag name="THINKCELLSHAPEDONOTDELETE" val="pc_WQrpEbJkCbyimVROWfaw"/>
</p:tagLst>
</file>

<file path=ppt/tags/tag198.xml><?xml version="1.0" encoding="utf-8"?>
<p:tagLst xmlns:p="http://schemas.openxmlformats.org/presentationml/2006/main">
  <p:tag name="THINKCELLSHAPEDONOTDELETE" val="pRlW7dFvR0Uyn.1qdPOyqQA"/>
</p:tagLst>
</file>

<file path=ppt/tags/tag199.xml><?xml version="1.0" encoding="utf-8"?>
<p:tagLst xmlns:p="http://schemas.openxmlformats.org/presentationml/2006/main">
  <p:tag name="THINKCELLSHAPEDONOTDELETE" val="po0vD.wLed0aL2Xfyii85yw"/>
</p:tagLst>
</file>

<file path=ppt/tags/tag200.xml><?xml version="1.0" encoding="utf-8"?>
<p:tagLst xmlns:p="http://schemas.openxmlformats.org/presentationml/2006/main">
  <p:tag name="THINKCELLSHAPEDONOTDELETE" val="puY1Q2IR4E0OVhUfljT8s8A"/>
</p:tagLst>
</file>

<file path=ppt/tags/tag201.xml><?xml version="1.0" encoding="utf-8"?>
<p:tagLst xmlns:p="http://schemas.openxmlformats.org/presentationml/2006/main">
  <p:tag name="THINKCELLSHAPEDONOTDELETE" val="phZKHoQ6TRkmd41KqujsOrw"/>
</p:tagLst>
</file>

<file path=ppt/tags/tag202.xml><?xml version="1.0" encoding="utf-8"?>
<p:tagLst xmlns:p="http://schemas.openxmlformats.org/presentationml/2006/main">
  <p:tag name="THINKCELLSHAPEDONOTDELETE" val="pa8Fy49sWRky.E0lu01nZTA"/>
</p:tagLst>
</file>

<file path=ppt/tags/tag203.xml><?xml version="1.0" encoding="utf-8"?>
<p:tagLst xmlns:p="http://schemas.openxmlformats.org/presentationml/2006/main">
  <p:tag name="THINKCELLSHAPEDONOTDELETE" val="p4CjhdOFgcECL.6FyWwsb.w"/>
</p:tagLst>
</file>

<file path=ppt/tags/tag204.xml><?xml version="1.0" encoding="utf-8"?>
<p:tagLst xmlns:p="http://schemas.openxmlformats.org/presentationml/2006/main">
  <p:tag name="THINKCELLSHAPEDONOTDELETE" val="pEji5W5tWJE2wh.gwVfyspg"/>
</p:tagLst>
</file>

<file path=ppt/tags/tag205.xml><?xml version="1.0" encoding="utf-8"?>
<p:tagLst xmlns:p="http://schemas.openxmlformats.org/presentationml/2006/main">
  <p:tag name="THINKCELLSHAPEDONOTDELETE" val="pwX0XHQgjM0mmvE1Tl8Xudg"/>
</p:tagLst>
</file>

<file path=ppt/tags/tag206.xml><?xml version="1.0" encoding="utf-8"?>
<p:tagLst xmlns:p="http://schemas.openxmlformats.org/presentationml/2006/main">
  <p:tag name="THINKCELLSHAPEDONOTDELETE" val="psL3iR4uWRkyyi4gIwdRe_Q"/>
</p:tagLst>
</file>

<file path=ppt/tags/tag207.xml><?xml version="1.0" encoding="utf-8"?>
<p:tagLst xmlns:p="http://schemas.openxmlformats.org/presentationml/2006/main">
  <p:tag name="THINKCELLSHAPEDONOTDELETE" val="pjHHpf_V4oUuNdbHbL3bc0g"/>
</p:tagLst>
</file>

<file path=ppt/tags/tag208.xml><?xml version="1.0" encoding="utf-8"?>
<p:tagLst xmlns:p="http://schemas.openxmlformats.org/presentationml/2006/main">
  <p:tag name="THINKCELLSHAPEDONOTDELETE" val="pp9sxlsjNHEKnejZ9IPJXvw"/>
</p:tagLst>
</file>

<file path=ppt/tags/tag209.xml><?xml version="1.0" encoding="utf-8"?>
<p:tagLst xmlns:p="http://schemas.openxmlformats.org/presentationml/2006/main">
  <p:tag name="THINKCELLSHAPEDONOTDELETE" val="p_ssGq4GL8k.g8Suj0GlOjw"/>
</p:tagLst>
</file>

<file path=ppt/tags/tag210.xml><?xml version="1.0" encoding="utf-8"?>
<p:tagLst xmlns:p="http://schemas.openxmlformats.org/presentationml/2006/main">
  <p:tag name="THINKCELLSHAPEDONOTDELETE" val="t8wMV.ZoNhUKLYOp_4slPQQ"/>
</p:tagLst>
</file>

<file path=ppt/tags/tag211.xml><?xml version="1.0" encoding="utf-8"?>
<p:tagLst xmlns:p="http://schemas.openxmlformats.org/presentationml/2006/main">
  <p:tag name="THINKCELLSHAPEDONOTDELETE" val="pfpik15y4lUSrsfGXov.BbA"/>
</p:tagLst>
</file>

<file path=ppt/tags/tag212.xml><?xml version="1.0" encoding="utf-8"?>
<p:tagLst xmlns:p="http://schemas.openxmlformats.org/presentationml/2006/main">
  <p:tag name="THINKCELLSHAPEDONOTDELETE" val="px3.NpjHthk6qwlpie402Dw"/>
</p:tagLst>
</file>

<file path=ppt/tags/tag213.xml><?xml version="1.0" encoding="utf-8"?>
<p:tagLst xmlns:p="http://schemas.openxmlformats.org/presentationml/2006/main">
  <p:tag name="THINKCELLSHAPEDONOTDELETE" val="p9n2Gjtk28Eytb0bPXEkijg"/>
</p:tagLst>
</file>

<file path=ppt/tags/tag214.xml><?xml version="1.0" encoding="utf-8"?>
<p:tagLst xmlns:p="http://schemas.openxmlformats.org/presentationml/2006/main">
  <p:tag name="THINKCELLSHAPEDONOTDELETE" val="pN_QesORlYEaJ7.vYQpWpjA"/>
</p:tagLst>
</file>

<file path=ppt/tags/tag215.xml><?xml version="1.0" encoding="utf-8"?>
<p:tagLst xmlns:p="http://schemas.openxmlformats.org/presentationml/2006/main">
  <p:tag name="THINKCELLSHAPEDONOTDELETE" val="pjlr3ewzDzk6sFjxLlEf80Q"/>
</p:tagLst>
</file>

<file path=ppt/tags/tag216.xml><?xml version="1.0" encoding="utf-8"?>
<p:tagLst xmlns:p="http://schemas.openxmlformats.org/presentationml/2006/main">
  <p:tag name="THINKCELLSHAPEDONOTDELETE" val="pDe.f3.Jf70yJEnKgSkedwA"/>
</p:tagLst>
</file>

<file path=ppt/tags/tag217.xml><?xml version="1.0" encoding="utf-8"?>
<p:tagLst xmlns:p="http://schemas.openxmlformats.org/presentationml/2006/main">
  <p:tag name="THINKCELLSHAPEDONOTDELETE" val="p.d6BDt4vWkOtn7XmwEC1eA"/>
</p:tagLst>
</file>

<file path=ppt/tags/tag218.xml><?xml version="1.0" encoding="utf-8"?>
<p:tagLst xmlns:p="http://schemas.openxmlformats.org/presentationml/2006/main">
  <p:tag name="THINKCELLSHAPEDONOTDELETE" val="pm7WBoAkWi0C4bhD5b.fPNQ"/>
</p:tagLst>
</file>

<file path=ppt/tags/tag219.xml><?xml version="1.0" encoding="utf-8"?>
<p:tagLst xmlns:p="http://schemas.openxmlformats.org/presentationml/2006/main">
  <p:tag name="THINKCELLSHAPEDONOTDELETE" val="p1IbFK2u4p0.TRGBvWA88bQ"/>
</p:tagLst>
</file>

<file path=ppt/tags/tag220.xml><?xml version="1.0" encoding="utf-8"?>
<p:tagLst xmlns:p="http://schemas.openxmlformats.org/presentationml/2006/main">
  <p:tag name="THINKCELLSHAPEDONOTDELETE" val="pHoTKqtzfv0qcOdpKZX57nA"/>
</p:tagLst>
</file>

<file path=ppt/tags/tag221.xml><?xml version="1.0" encoding="utf-8"?>
<p:tagLst xmlns:p="http://schemas.openxmlformats.org/presentationml/2006/main">
  <p:tag name="THINKCELLSHAPEDONOTDELETE" val="ppiJU395BikuFzEjgzjRkmg"/>
</p:tagLst>
</file>

<file path=ppt/tags/tag222.xml><?xml version="1.0" encoding="utf-8"?>
<p:tagLst xmlns:p="http://schemas.openxmlformats.org/presentationml/2006/main">
  <p:tag name="THINKCELLSHAPEDONOTDELETE" val="t8wMV.ZoNhUKLYOp_4slPQQ"/>
</p:tagLst>
</file>

<file path=ppt/tags/tag223.xml><?xml version="1.0" encoding="utf-8"?>
<p:tagLst xmlns:p="http://schemas.openxmlformats.org/presentationml/2006/main">
  <p:tag name="THINKCELLSHAPEDONOTDELETE" val="pSWSZDr2VoUygr7JasZNsVg"/>
</p:tagLst>
</file>

<file path=ppt/tags/tag224.xml><?xml version="1.0" encoding="utf-8"?>
<p:tagLst xmlns:p="http://schemas.openxmlformats.org/presentationml/2006/main">
  <p:tag name="THINKCELLSHAPEDONOTDELETE" val="px3.NpjHthk6qwlpie402Dw"/>
</p:tagLst>
</file>

<file path=ppt/tags/tag225.xml><?xml version="1.0" encoding="utf-8"?>
<p:tagLst xmlns:p="http://schemas.openxmlformats.org/presentationml/2006/main">
  <p:tag name="THINKCELLSHAPEDONOTDELETE" val="p8rZeGlibAEaBLvCc1NYaLA"/>
</p:tagLst>
</file>

<file path=ppt/tags/tag226.xml><?xml version="1.0" encoding="utf-8"?>
<p:tagLst xmlns:p="http://schemas.openxmlformats.org/presentationml/2006/main">
  <p:tag name="THINKCELLSHAPEDONOTDELETE" val="puxAZBZMreEa8mbFJJ.5lvg"/>
</p:tagLst>
</file>

<file path=ppt/tags/tag227.xml><?xml version="1.0" encoding="utf-8"?>
<p:tagLst xmlns:p="http://schemas.openxmlformats.org/presentationml/2006/main">
  <p:tag name="THINKCELLSHAPEDONOTDELETE" val="phTc_zUSHiE.4G.mM5Gb4QA"/>
</p:tagLst>
</file>

<file path=ppt/tags/tag228.xml><?xml version="1.0" encoding="utf-8"?>
<p:tagLst xmlns:p="http://schemas.openxmlformats.org/presentationml/2006/main">
  <p:tag name="THINKCELLSHAPEDONOTDELETE" val="pmvxZut4nOk65Vb53qS0U5A"/>
</p:tagLst>
</file>

<file path=ppt/tags/tag229.xml><?xml version="1.0" encoding="utf-8"?>
<p:tagLst xmlns:p="http://schemas.openxmlformats.org/presentationml/2006/main">
  <p:tag name="THINKCELLSHAPEDONOTDELETE" val="pvovUdXcsnUygDidnmTstpQ"/>
</p:tagLst>
</file>

<file path=ppt/tags/tag230.xml><?xml version="1.0" encoding="utf-8"?>
<p:tagLst xmlns:p="http://schemas.openxmlformats.org/presentationml/2006/main">
  <p:tag name="THINKCELLSHAPEDONOTDELETE" val="p8jJZ9NmbbECUHtn1PmbBpA"/>
</p:tagLst>
</file>

<file path=ppt/tags/tag231.xml><?xml version="1.0" encoding="utf-8"?>
<p:tagLst xmlns:p="http://schemas.openxmlformats.org/presentationml/2006/main">
  <p:tag name="THINKCELLSHAPEDONOTDELETE" val="p47WUtU2PJ0iYM8X9Dgqybg"/>
</p:tagLst>
</file>

<file path=ppt/tags/tag232.xml><?xml version="1.0" encoding="utf-8"?>
<p:tagLst xmlns:p="http://schemas.openxmlformats.org/presentationml/2006/main">
  <p:tag name="THINKCELLSHAPEDONOTDELETE" val="pg7gPX1z5uUi8YV5XBtmGkQ"/>
</p:tagLst>
</file>

<file path=ppt/tags/tag233.xml><?xml version="1.0" encoding="utf-8"?>
<p:tagLst xmlns:p="http://schemas.openxmlformats.org/presentationml/2006/main">
  <p:tag name="THINKCELLSHAPEDONOTDELETE" val="pxVUMAlPuz0SpUgIS0.dVdA"/>
</p:tagLst>
</file>

<file path=ppt/tags/tag234.xml><?xml version="1.0" encoding="utf-8"?>
<p:tagLst xmlns:p="http://schemas.openxmlformats.org/presentationml/2006/main">
  <p:tag name="THINKCELLSHAPEDONOTDELETE" val="p0i.sd1RYb06tzT1FuDzjqQ"/>
</p:tagLst>
</file>

<file path=ppt/tags/tag235.xml><?xml version="1.0" encoding="utf-8"?>
<p:tagLst xmlns:p="http://schemas.openxmlformats.org/presentationml/2006/main">
  <p:tag name="THINKCELLSHAPEDONOTDELETE" val="ptSKAN4Qsq0K27feY8hgoEQ"/>
</p:tagLst>
</file>

<file path=ppt/tags/tag236.xml><?xml version="1.0" encoding="utf-8"?>
<p:tagLst xmlns:p="http://schemas.openxmlformats.org/presentationml/2006/main">
  <p:tag name="THINKCELLSHAPEDONOTDELETE" val="pwQSIgTo_10e.ce.FbG58Rg"/>
</p:tagLst>
</file>

<file path=ppt/tags/tag237.xml><?xml version="1.0" encoding="utf-8"?>
<p:tagLst xmlns:p="http://schemas.openxmlformats.org/presentationml/2006/main">
  <p:tag name="THINKCELLSHAPEDONOTDELETE" val="pMMoCvnWQWUyqdFf9nyy0nQ"/>
</p:tagLst>
</file>

<file path=ppt/tags/tag238.xml><?xml version="1.0" encoding="utf-8"?>
<p:tagLst xmlns:p="http://schemas.openxmlformats.org/presentationml/2006/main">
  <p:tag name="THINKCELLSHAPEDONOTDELETE" val="p7jXcSsPDaEmIZ1PyV0klqA"/>
</p:tagLst>
</file>

<file path=ppt/tags/tag239.xml><?xml version="1.0" encoding="utf-8"?>
<p:tagLst xmlns:p="http://schemas.openxmlformats.org/presentationml/2006/main">
  <p:tag name="THINKCELLSHAPEDONOTDELETE" val="pNCdsFZRcpk6lmJAFsnFzKw"/>
</p:tagLst>
</file>

<file path=ppt/tags/tag240.xml><?xml version="1.0" encoding="utf-8"?>
<p:tagLst xmlns:p="http://schemas.openxmlformats.org/presentationml/2006/main">
  <p:tag name="THINKCELLSHAPEDONOTDELETE" val="pRZrIwv415kiWUIy6zaSyRA"/>
</p:tagLst>
</file>

<file path=ppt/tags/tag241.xml><?xml version="1.0" encoding="utf-8"?>
<p:tagLst xmlns:p="http://schemas.openxmlformats.org/presentationml/2006/main">
  <p:tag name="THINKCELLSHAPEDONOTDELETE" val="pTZqX0sEIJU.5y1wxSRYxaQ"/>
</p:tagLst>
</file>

<file path=ppt/tags/tag242.xml><?xml version="1.0" encoding="utf-8"?>
<p:tagLst xmlns:p="http://schemas.openxmlformats.org/presentationml/2006/main">
  <p:tag name="THINKCELLSHAPEDONOTDELETE" val="tJ_g71eyjPk.z_Afu3RT3tg"/>
</p:tagLst>
</file>

<file path=ppt/tags/tag243.xml><?xml version="1.0" encoding="utf-8"?>
<p:tagLst xmlns:p="http://schemas.openxmlformats.org/presentationml/2006/main">
  <p:tag name="THINKCELLSHAPEDONOTDELETE" val="tvtEeb9dgQEGve_lRE2KDGQ"/>
</p:tagLst>
</file>

<file path=ppt/tags/tag244.xml><?xml version="1.0" encoding="utf-8"?>
<p:tagLst xmlns:p="http://schemas.openxmlformats.org/presentationml/2006/main">
  <p:tag name="THINKCELLSHAPEDONOTDELETE" val="tjgOP9xFg.ku.Oab4WjHtoQ"/>
</p:tagLst>
</file>

<file path=ppt/tags/tag245.xml><?xml version="1.0" encoding="utf-8"?>
<p:tagLst xmlns:p="http://schemas.openxmlformats.org/presentationml/2006/main">
  <p:tag name="THINKCELLSHAPEDONOTDELETE" val="ttSnWSgAPwUutUvz8eHHUeA"/>
</p:tagLst>
</file>

<file path=ppt/tags/tag246.xml><?xml version="1.0" encoding="utf-8"?>
<p:tagLst xmlns:p="http://schemas.openxmlformats.org/presentationml/2006/main">
  <p:tag name="THINKCELLSHAPEDONOTDELETE" val="tKvetkzhcMUeTyYQd6NI_HA"/>
</p:tagLst>
</file>

<file path=ppt/tags/tag247.xml><?xml version="1.0" encoding="utf-8"?>
<p:tagLst xmlns:p="http://schemas.openxmlformats.org/presentationml/2006/main">
  <p:tag name="THINKCELLSHAPEDONOTDELETE" val="t4B6XaWTBM0iRvkSNEguPHw"/>
</p:tagLst>
</file>

<file path=ppt/tags/tag248.xml><?xml version="1.0" encoding="utf-8"?>
<p:tagLst xmlns:p="http://schemas.openxmlformats.org/presentationml/2006/main">
  <p:tag name="THINKCELLSHAPEDONOTDELETE" val="tOakCDEoT6kOtNAi7zlbvpQ"/>
</p:tagLst>
</file>

<file path=ppt/tags/tag249.xml><?xml version="1.0" encoding="utf-8"?>
<p:tagLst xmlns:p="http://schemas.openxmlformats.org/presentationml/2006/main">
  <p:tag name="THINKCELLSHAPEDONOTDELETE" val="t88GD2Krq3UGNtp72q9Bbjg"/>
</p:tagLst>
</file>

<file path=ppt/tags/tag250.xml><?xml version="1.0" encoding="utf-8"?>
<p:tagLst xmlns:p="http://schemas.openxmlformats.org/presentationml/2006/main">
  <p:tag name="THINKCELLSHAPEDONOTDELETE" val="t.FgNr.ZFxUG.1vKpEXRO.Q"/>
</p:tagLst>
</file>

<file path=ppt/tags/tag251.xml><?xml version="1.0" encoding="utf-8"?>
<p:tagLst xmlns:p="http://schemas.openxmlformats.org/presentationml/2006/main">
  <p:tag name="THINKCELLSHAPEDONOTDELETE" val="tYzyj41U5qEal5DLHmEAS4g"/>
</p:tagLst>
</file>

<file path=ppt/tags/tag252.xml><?xml version="1.0" encoding="utf-8"?>
<p:tagLst xmlns:p="http://schemas.openxmlformats.org/presentationml/2006/main">
  <p:tag name="THINKCELLSHAPEDONOTDELETE" val="tlrYaNG5LAkCpjc5SwHBVkQ"/>
</p:tagLst>
</file>

<file path=ppt/tags/tag253.xml><?xml version="1.0" encoding="utf-8"?>
<p:tagLst xmlns:p="http://schemas.openxmlformats.org/presentationml/2006/main">
  <p:tag name="THINKCELLSHAPEDONOTDELETE" val="tQa9E8zFs80aTSjfOfSnN1Q"/>
</p:tagLst>
</file>

<file path=ppt/tags/tag254.xml><?xml version="1.0" encoding="utf-8"?>
<p:tagLst xmlns:p="http://schemas.openxmlformats.org/presentationml/2006/main">
  <p:tag name="THINKCELLSHAPEDONOTDELETE" val="t22MsnSAeKUOlbVdn3vxpLA"/>
</p:tagLst>
</file>

<file path=ppt/tags/tag255.xml><?xml version="1.0" encoding="utf-8"?>
<p:tagLst xmlns:p="http://schemas.openxmlformats.org/presentationml/2006/main">
  <p:tag name="THINKCELLSHAPEDONOTDELETE" val="pyCTJqQMjiE2VnEFvfJtL2g"/>
</p:tagLst>
</file>

<file path=ppt/tags/tag256.xml><?xml version="1.0" encoding="utf-8"?>
<p:tagLst xmlns:p="http://schemas.openxmlformats.org/presentationml/2006/main">
  <p:tag name="THINKCELLSHAPEDONOTDELETE" val="pJwdSF.volUKPjD.PDYvOGQ"/>
</p:tagLst>
</file>

<file path=ppt/tags/tag257.xml><?xml version="1.0" encoding="utf-8"?>
<p:tagLst xmlns:p="http://schemas.openxmlformats.org/presentationml/2006/main">
  <p:tag name="THINKCELLSHAPEDONOTDELETE" val="pb0d54N.kykazrEvrbCWoUg"/>
</p:tagLst>
</file>

<file path=ppt/tags/tag258.xml><?xml version="1.0" encoding="utf-8"?>
<p:tagLst xmlns:p="http://schemas.openxmlformats.org/presentationml/2006/main">
  <p:tag name="THINKCELLSHAPEDONOTDELETE" val="pCLX.AW44cUaTuKMxibsgIw"/>
</p:tagLst>
</file>

<file path=ppt/tags/tag259.xml><?xml version="1.0" encoding="utf-8"?>
<p:tagLst xmlns:p="http://schemas.openxmlformats.org/presentationml/2006/main">
  <p:tag name="THINKCELLSHAPEDONOTDELETE" val="pJbxp0PToy0WOUoj6UO8Qow"/>
</p:tagLst>
</file>

<file path=ppt/tags/tag260.xml><?xml version="1.0" encoding="utf-8"?>
<p:tagLst xmlns:p="http://schemas.openxmlformats.org/presentationml/2006/main">
  <p:tag name="THINKCELLSHAPEDONOTDELETE" val="pzHTuMvAl1U.7HfvH_ZE0HQ"/>
</p:tagLst>
</file>

<file path=ppt/tags/tag261.xml><?xml version="1.0" encoding="utf-8"?>
<p:tagLst xmlns:p="http://schemas.openxmlformats.org/presentationml/2006/main">
  <p:tag name="THINKCELLSHAPEDONOTDELETE" val="pl_RiA9o5GUuudfQtiw_f.A"/>
</p:tagLst>
</file>

<file path=ppt/tags/tag262.xml><?xml version="1.0" encoding="utf-8"?>
<p:tagLst xmlns:p="http://schemas.openxmlformats.org/presentationml/2006/main">
  <p:tag name="THINKCELLSHAPEDONOTDELETE" val="pawbUJy9qpUaM6HumoWKixA"/>
</p:tagLst>
</file>

<file path=ppt/tags/tag263.xml><?xml version="1.0" encoding="utf-8"?>
<p:tagLst xmlns:p="http://schemas.openxmlformats.org/presentationml/2006/main">
  <p:tag name="THINKCELLSHAPEDONOTDELETE" val="pRIuP48l61UOQN407CPSl2A"/>
</p:tagLst>
</file>

<file path=ppt/tags/tag264.xml><?xml version="1.0" encoding="utf-8"?>
<p:tagLst xmlns:p="http://schemas.openxmlformats.org/presentationml/2006/main">
  <p:tag name="THINKCELLSHAPEDONOTDELETE" val="pNdB6eXMZyEi1at27iI81xQ"/>
</p:tagLst>
</file>

<file path=ppt/tags/tag265.xml><?xml version="1.0" encoding="utf-8"?>
<p:tagLst xmlns:p="http://schemas.openxmlformats.org/presentationml/2006/main">
  <p:tag name="THINKCELLSHAPEDONOTDELETE" val="pviyuipjTIEiFc.L7PddXTQ"/>
</p:tagLst>
</file>

<file path=ppt/tags/tag266.xml><?xml version="1.0" encoding="utf-8"?>
<p:tagLst xmlns:p="http://schemas.openxmlformats.org/presentationml/2006/main">
  <p:tag name="THINKCELLSHAPEDONOTDELETE" val="pbzTJb_XEtkqdxAzQOvtUMw"/>
</p:tagLst>
</file>

<file path=ppt/tags/tag267.xml><?xml version="1.0" encoding="utf-8"?>
<p:tagLst xmlns:p="http://schemas.openxmlformats.org/presentationml/2006/main">
  <p:tag name="THINKCELLSHAPEDONOTDELETE" val="pP1jEBTTFLUeoIxe9DGtpqg"/>
</p:tagLst>
</file>

<file path=ppt/tags/tag268.xml><?xml version="1.0" encoding="utf-8"?>
<p:tagLst xmlns:p="http://schemas.openxmlformats.org/presentationml/2006/main">
  <p:tag name="THINKCELLSHAPEDONOTDELETE" val="pVdkFvkUtbUWFtJA9STydHg"/>
</p:tagLst>
</file>

<file path=ppt/tags/tag269.xml><?xml version="1.0" encoding="utf-8"?>
<p:tagLst xmlns:p="http://schemas.openxmlformats.org/presentationml/2006/main">
  <p:tag name="THINKCELLSHAPEDONOTDELETE" val="pS1BPE7z9m0uO.l4mgyO6hQ"/>
</p:tagLst>
</file>

<file path=ppt/tags/tag270.xml><?xml version="1.0" encoding="utf-8"?>
<p:tagLst xmlns:p="http://schemas.openxmlformats.org/presentationml/2006/main">
  <p:tag name="THINKCELLSHAPEDONOTDELETE" val="p6Ll139PRLkSHQyPhgUTqTw"/>
</p:tagLst>
</file>

<file path=ppt/tags/tag271.xml><?xml version="1.0" encoding="utf-8"?>
<p:tagLst xmlns:p="http://schemas.openxmlformats.org/presentationml/2006/main">
  <p:tag name="THINKCELLSHAPEDONOTDELETE" val="pPCedYbRLgU.7mLvYRB401A"/>
</p:tagLst>
</file>

<file path=ppt/tags/tag272.xml><?xml version="1.0" encoding="utf-8"?>
<p:tagLst xmlns:p="http://schemas.openxmlformats.org/presentationml/2006/main">
  <p:tag name="THINKCELLSHAPEDONOTDELETE" val="pKsBxwbjtAEuoSl6RyzYOoA"/>
</p:tagLst>
</file>

<file path=ppt/tags/tag273.xml><?xml version="1.0" encoding="utf-8"?>
<p:tagLst xmlns:p="http://schemas.openxmlformats.org/presentationml/2006/main">
  <p:tag name="THINKCELLSHAPEDONOTDELETE" val="pNSMjKEQgVUejJHYx9zCs8w"/>
</p:tagLst>
</file>

<file path=ppt/tags/tag274.xml><?xml version="1.0" encoding="utf-8"?>
<p:tagLst xmlns:p="http://schemas.openxmlformats.org/presentationml/2006/main">
  <p:tag name="THINKCELLSHAPEDONOTDELETE" val="p0b1pYi6fV0etpRR1VQwljQ"/>
</p:tagLst>
</file>

<file path=ppt/tags/tag275.xml><?xml version="1.0" encoding="utf-8"?>
<p:tagLst xmlns:p="http://schemas.openxmlformats.org/presentationml/2006/main">
  <p:tag name="THINKCELLSHAPEDONOTDELETE" val="pQ4B.W_ud60.UAiKupltG.g"/>
</p:tagLst>
</file>

<file path=ppt/tags/tag276.xml><?xml version="1.0" encoding="utf-8"?>
<p:tagLst xmlns:p="http://schemas.openxmlformats.org/presentationml/2006/main">
  <p:tag name="THINKCELLSHAPEDONOTDELETE" val="pdIkzcRNkeEu5urym5Ot.ew"/>
</p:tagLst>
</file>

<file path=ppt/tags/tag277.xml><?xml version="1.0" encoding="utf-8"?>
<p:tagLst xmlns:p="http://schemas.openxmlformats.org/presentationml/2006/main">
  <p:tag name="THINKCELLSHAPEDONOTDELETE" val="plEI_Yfye0ka.2fqnVUpEOQ"/>
</p:tagLst>
</file>

<file path=ppt/tags/tag278.xml><?xml version="1.0" encoding="utf-8"?>
<p:tagLst xmlns:p="http://schemas.openxmlformats.org/presentationml/2006/main">
  <p:tag name="THINKCELLSHAPEDONOTDELETE" val="tCLeLLqlU5UesuCh9sLHp8A"/>
</p:tagLst>
</file>

<file path=ppt/tags/tag279.xml><?xml version="1.0" encoding="utf-8"?>
<p:tagLst xmlns:p="http://schemas.openxmlformats.org/presentationml/2006/main">
  <p:tag name="THINKCELLSHAPEDONOTDELETE" val="tbBTSzfPN5EWHMDwPxkwAaA"/>
</p:tagLst>
</file>

<file path=ppt/tags/tag280.xml><?xml version="1.0" encoding="utf-8"?>
<p:tagLst xmlns:p="http://schemas.openxmlformats.org/presentationml/2006/main">
  <p:tag name="THINKCELLSHAPEDONOTDELETE" val="txvobVfaBCkGixRm8UGemQw"/>
</p:tagLst>
</file>

<file path=ppt/tags/tag281.xml><?xml version="1.0" encoding="utf-8"?>
<p:tagLst xmlns:p="http://schemas.openxmlformats.org/presentationml/2006/main">
  <p:tag name="THINKCELLSHAPEDONOTDELETE" val="teeuZE2T1V0iz7UNlaQjSwQ"/>
</p:tagLst>
</file>

<file path=ppt/tags/tag282.xml><?xml version="1.0" encoding="utf-8"?>
<p:tagLst xmlns:p="http://schemas.openxmlformats.org/presentationml/2006/main">
  <p:tag name="THINKCELLSHAPEDONOTDELETE" val="tUUW8FLaTtk2NaCNsDDGwsA"/>
</p:tagLst>
</file>

<file path=ppt/tags/tag283.xml><?xml version="1.0" encoding="utf-8"?>
<p:tagLst xmlns:p="http://schemas.openxmlformats.org/presentationml/2006/main">
  <p:tag name="THINKCELLSHAPEDONOTDELETE" val="tbJLpvB2bmkGvq2NHl89dvA"/>
</p:tagLst>
</file>

<file path=ppt/tags/tag284.xml><?xml version="1.0" encoding="utf-8"?>
<p:tagLst xmlns:p="http://schemas.openxmlformats.org/presentationml/2006/main">
  <p:tag name="THINKCELLSHAPEDONOTDELETE" val="t2hVAmcUKWUuxa1i5_fzXIg"/>
</p:tagLst>
</file>

<file path=ppt/tags/tag285.xml><?xml version="1.0" encoding="utf-8"?>
<p:tagLst xmlns:p="http://schemas.openxmlformats.org/presentationml/2006/main">
  <p:tag name="THINKCELLSHAPEDONOTDELETE" val="tyD_mMWoEDUSi_SDnDekbXw"/>
</p:tagLst>
</file>

<file path=ppt/tags/tag286.xml><?xml version="1.0" encoding="utf-8"?>
<p:tagLst xmlns:p="http://schemas.openxmlformats.org/presentationml/2006/main">
  <p:tag name="THINKCELLSHAPEDONOTDELETE" val="psNE_rXXhBEW1OnmfG5T.lA"/>
</p:tagLst>
</file>

<file path=ppt/tags/tag287.xml><?xml version="1.0" encoding="utf-8"?>
<p:tagLst xmlns:p="http://schemas.openxmlformats.org/presentationml/2006/main">
  <p:tag name="THINKCELLSHAPEDONOTDELETE" val="tWo4eGaWcWEaru5QECuTfUQ"/>
</p:tagLst>
</file>

<file path=ppt/tags/tag288.xml><?xml version="1.0" encoding="utf-8"?>
<p:tagLst xmlns:p="http://schemas.openxmlformats.org/presentationml/2006/main">
  <p:tag name="THINKCELLSHAPEDONOTDELETE" val="tpIVTOU1FA0C4iZJkEEwL4w"/>
</p:tagLst>
</file>

<file path=ppt/tags/tag289.xml><?xml version="1.0" encoding="utf-8"?>
<p:tagLst xmlns:p="http://schemas.openxmlformats.org/presentationml/2006/main">
  <p:tag name="THINKCELLSHAPEDONOTDELETE" val="pr1O7.W5r1Em2Ss515XGF0Q"/>
</p:tagLst>
</file>

<file path=ppt/tags/tag290.xml><?xml version="1.0" encoding="utf-8"?>
<p:tagLst xmlns:p="http://schemas.openxmlformats.org/presentationml/2006/main">
  <p:tag name="THINKCELLSHAPEDONOTDELETE" val="pPtF6dGQZU0e_EkDLONL8Mg"/>
</p:tagLst>
</file>

<file path=ppt/tags/tag291.xml><?xml version="1.0" encoding="utf-8"?>
<p:tagLst xmlns:p="http://schemas.openxmlformats.org/presentationml/2006/main">
  <p:tag name="THINKCELLSHAPEDONOTDELETE" val="pLeXBXp2Cw0eaFloDp7R2lg"/>
</p:tagLst>
</file>

<file path=ppt/tags/tag292.xml><?xml version="1.0" encoding="utf-8"?>
<p:tagLst xmlns:p="http://schemas.openxmlformats.org/presentationml/2006/main">
  <p:tag name="THINKCELLSHAPEDONOTDELETE" val="pnx2xCKkMC0mhZh70QNSRwQ"/>
</p:tagLst>
</file>

<file path=ppt/tags/tag293.xml><?xml version="1.0" encoding="utf-8"?>
<p:tagLst xmlns:p="http://schemas.openxmlformats.org/presentationml/2006/main">
  <p:tag name="THINKCELLSHAPEDONOTDELETE" val="pxpVWsXAVIUuOSu480OtJXw"/>
</p:tagLst>
</file>

<file path=ppt/tags/tag294.xml><?xml version="1.0" encoding="utf-8"?>
<p:tagLst xmlns:p="http://schemas.openxmlformats.org/presentationml/2006/main">
  <p:tag name="THINKCELLSHAPEDONOTDELETE" val="pdNNeL2DJj0.hlI8ghwsqQw"/>
</p:tagLst>
</file>

<file path=ppt/tags/tag295.xml><?xml version="1.0" encoding="utf-8"?>
<p:tagLst xmlns:p="http://schemas.openxmlformats.org/presentationml/2006/main">
  <p:tag name="THINKCELLSHAPEDONOTDELETE" val="pWfV8Xw1C6UyPcB3ww5ojDQ"/>
</p:tagLst>
</file>

<file path=ppt/tags/tag296.xml><?xml version="1.0" encoding="utf-8"?>
<p:tagLst xmlns:p="http://schemas.openxmlformats.org/presentationml/2006/main">
  <p:tag name="THINKCELLSHAPEDONOTDELETE" val="pj8EgOLsuSUma2FWlOzXQWQ"/>
</p:tagLst>
</file>

<file path=ppt/tags/tag297.xml><?xml version="1.0" encoding="utf-8"?>
<p:tagLst xmlns:p="http://schemas.openxmlformats.org/presentationml/2006/main">
  <p:tag name="THINKCELLSHAPEDONOTDELETE" val="tp8SnSlA7IU2udrUuPfxhpQ"/>
</p:tagLst>
</file>

<file path=ppt/tags/tag298.xml><?xml version="1.0" encoding="utf-8"?>
<p:tagLst xmlns:p="http://schemas.openxmlformats.org/presentationml/2006/main">
  <p:tag name="THINKCELLSHAPEDONOTDELETE" val="te94pPABAcESPdfcgjp3mSg"/>
</p:tagLst>
</file>

<file path=ppt/tags/tag299.xml><?xml version="1.0" encoding="utf-8"?>
<p:tagLst xmlns:p="http://schemas.openxmlformats.org/presentationml/2006/main">
  <p:tag name="THINKCELLSHAPEDONOTDELETE" val="ptsFfkyYA2UeGGeOHKW.ajQ"/>
</p:tagLst>
</file>

<file path=ppt/tags/tag300.xml><?xml version="1.0" encoding="utf-8"?>
<p:tagLst xmlns:p="http://schemas.openxmlformats.org/presentationml/2006/main">
  <p:tag name="THINKCELLSHAPEDONOTDELETE" val="pSHmTpO_o3E65SuOoh866sw"/>
</p:tagLst>
</file>

<file path=ppt/tags/tag301.xml><?xml version="1.0" encoding="utf-8"?>
<p:tagLst xmlns:p="http://schemas.openxmlformats.org/presentationml/2006/main">
  <p:tag name="THINKCELLSHAPEDONOTDELETE" val="pARxBVKf7VE.sl95C5lt.aA"/>
</p:tagLst>
</file>

<file path=ppt/tags/tag302.xml><?xml version="1.0" encoding="utf-8"?>
<p:tagLst xmlns:p="http://schemas.openxmlformats.org/presentationml/2006/main">
  <p:tag name="THINKCELLSHAPEDONOTDELETE" val="p5POVaSMTpEOIeCwXSFQDxQ"/>
</p:tagLst>
</file>

<file path=ppt/tags/tag303.xml><?xml version="1.0" encoding="utf-8"?>
<p:tagLst xmlns:p="http://schemas.openxmlformats.org/presentationml/2006/main">
  <p:tag name="THINKCELLSHAPEDONOTDELETE" val="tJ2qzIupBCke_ttsa5IAO5g"/>
</p:tagLst>
</file>

<file path=ppt/tags/tag304.xml><?xml version="1.0" encoding="utf-8"?>
<p:tagLst xmlns:p="http://schemas.openxmlformats.org/presentationml/2006/main">
  <p:tag name="THINKCELLSHAPEDONOTDELETE" val="pustcrl587Uaw2mVZwtiSSg"/>
</p:tagLst>
</file>

<file path=ppt/tags/tag305.xml><?xml version="1.0" encoding="utf-8"?>
<p:tagLst xmlns:p="http://schemas.openxmlformats.org/presentationml/2006/main">
  <p:tag name="THINKCELLSHAPEDONOTDELETE" val="pI_eeZkmT9kCx28Way.MisA"/>
</p:tagLst>
</file>

<file path=ppt/tags/tag306.xml><?xml version="1.0" encoding="utf-8"?>
<p:tagLst xmlns:p="http://schemas.openxmlformats.org/presentationml/2006/main">
  <p:tag name="THINKCELLSHAPEDONOTDELETE" val="p_3xovJ_sSE6Zu4epxYIZSA"/>
</p:tagLst>
</file>

<file path=ppt/tags/tag307.xml><?xml version="1.0" encoding="utf-8"?>
<p:tagLst xmlns:p="http://schemas.openxmlformats.org/presentationml/2006/main">
  <p:tag name="THINKCELLSHAPEDONOTDELETE" val="piEDDw84n9EKD1cO4s7CC5Q"/>
</p:tagLst>
</file>

<file path=ppt/tags/tag308.xml><?xml version="1.0" encoding="utf-8"?>
<p:tagLst xmlns:p="http://schemas.openxmlformats.org/presentationml/2006/main">
  <p:tag name="THINKCELLSHAPEDONOTDELETE" val="pgj5yYgjJ8kOflL4uiBgYqQ"/>
</p:tagLst>
</file>

<file path=ppt/tags/tag309.xml><?xml version="1.0" encoding="utf-8"?>
<p:tagLst xmlns:p="http://schemas.openxmlformats.org/presentationml/2006/main">
  <p:tag name="THINKCELLSHAPEDONOTDELETE" val="pCIZXXa4UU06ZGxkZxBf4og"/>
</p:tagLst>
</file>

<file path=ppt/tags/tag310.xml><?xml version="1.0" encoding="utf-8"?>
<p:tagLst xmlns:p="http://schemas.openxmlformats.org/presentationml/2006/main">
  <p:tag name="THINKCELLSHAPEDONOTDELETE" val="prd6gAdcsy02ai.1OUYb6Yw"/>
</p:tagLst>
</file>

<file path=ppt/tags/tag311.xml><?xml version="1.0" encoding="utf-8"?>
<p:tagLst xmlns:p="http://schemas.openxmlformats.org/presentationml/2006/main">
  <p:tag name="THINKCELLSHAPEDONOTDELETE" val="pXBHZP6CvtEqKyd6mVDanBQ"/>
</p:tagLst>
</file>

<file path=ppt/tags/tag312.xml><?xml version="1.0" encoding="utf-8"?>
<p:tagLst xmlns:p="http://schemas.openxmlformats.org/presentationml/2006/main">
  <p:tag name="THINKCELLSHAPEDONOTDELETE" val="pe4RyclJeIEq2sqN9Z8Ev_g"/>
</p:tagLst>
</file>

<file path=ppt/tags/tag313.xml><?xml version="1.0" encoding="utf-8"?>
<p:tagLst xmlns:p="http://schemas.openxmlformats.org/presentationml/2006/main">
  <p:tag name="THINKCELLSHAPEDONOTDELETE" val="po.eLgomBNEmjdLwGtoXA6w"/>
</p:tagLst>
</file>

<file path=ppt/tags/tag314.xml><?xml version="1.0" encoding="utf-8"?>
<p:tagLst xmlns:p="http://schemas.openxmlformats.org/presentationml/2006/main">
  <p:tag name="THINKCELLSHAPEDONOTDELETE" val="pTb7OgJIzJU62SjPiZoKKPA"/>
</p:tagLst>
</file>

<file path=ppt/tags/tag315.xml><?xml version="1.0" encoding="utf-8"?>
<p:tagLst xmlns:p="http://schemas.openxmlformats.org/presentationml/2006/main">
  <p:tag name="THINKCELLSHAPEDONOTDELETE" val="pqIgszP2o5EufPfB5SuaBbA"/>
</p:tagLst>
</file>

<file path=ppt/tags/tag316.xml><?xml version="1.0" encoding="utf-8"?>
<p:tagLst xmlns:p="http://schemas.openxmlformats.org/presentationml/2006/main">
  <p:tag name="THINKCELLSHAPEDONOTDELETE" val="ppnWutoBZEUm0NQjao5fxHA"/>
</p:tagLst>
</file>

<file path=ppt/tags/tag317.xml><?xml version="1.0" encoding="utf-8"?>
<p:tagLst xmlns:p="http://schemas.openxmlformats.org/presentationml/2006/main">
  <p:tag name="THINKCELLSHAPEDONOTDELETE" val="p2bqxFqGWbk.xshSIMoISBw"/>
</p:tagLst>
</file>

<file path=ppt/tags/tag318.xml><?xml version="1.0" encoding="utf-8"?>
<p:tagLst xmlns:p="http://schemas.openxmlformats.org/presentationml/2006/main">
  <p:tag name="THINKCELLSHAPEDONOTDELETE" val="prifZOrgknUq2zX.icKo2nQ"/>
</p:tagLst>
</file>

<file path=ppt/tags/tag319.xml><?xml version="1.0" encoding="utf-8"?>
<p:tagLst xmlns:p="http://schemas.openxmlformats.org/presentationml/2006/main">
  <p:tag name="THINKCELLSHAPEDONOTDELETE" val="peozqnENAIEidQztEIuwrCQ"/>
</p:tagLst>
</file>

<file path=ppt/tags/tag320.xml><?xml version="1.0" encoding="utf-8"?>
<p:tagLst xmlns:p="http://schemas.openxmlformats.org/presentationml/2006/main">
  <p:tag name="THINKCELLSHAPEDONOTDELETE" val="pbigaymsHwEGtlt6ofhE3OQ"/>
</p:tagLst>
</file>

<file path=ppt/tags/tag321.xml><?xml version="1.0" encoding="utf-8"?>
<p:tagLst xmlns:p="http://schemas.openxmlformats.org/presentationml/2006/main">
  <p:tag name="THINKCELLSHAPEDONOTDELETE" val="prA4GJgE2p0yl0r9JFjBiRA"/>
</p:tagLst>
</file>

<file path=ppt/tags/tag322.xml><?xml version="1.0" encoding="utf-8"?>
<p:tagLst xmlns:p="http://schemas.openxmlformats.org/presentationml/2006/main">
  <p:tag name="THINKCELLSHAPEDONOTDELETE" val="tNnjoi3AlUkC7iDOY.iaeSA"/>
</p:tagLst>
</file>

<file path=ppt/tags/tag323.xml><?xml version="1.0" encoding="utf-8"?>
<p:tagLst xmlns:p="http://schemas.openxmlformats.org/presentationml/2006/main">
  <p:tag name="THINKCELLSHAPEDONOTDELETE" val="tWKJV7renKkWq8D3kZyMwFg"/>
</p:tagLst>
</file>

<file path=ppt/tags/tag324.xml><?xml version="1.0" encoding="utf-8"?>
<p:tagLst xmlns:p="http://schemas.openxmlformats.org/presentationml/2006/main">
  <p:tag name="THINKCELLSHAPEDONOTDELETE" val="tFdwmWUCZO0Ox3cu64hOr5Q"/>
</p:tagLst>
</file>

<file path=ppt/tags/tag325.xml><?xml version="1.0" encoding="utf-8"?>
<p:tagLst xmlns:p="http://schemas.openxmlformats.org/presentationml/2006/main">
  <p:tag name="THINKCELLSHAPEDONOTDELETE" val="t7f7Zv1.FzU2GdIWDoyzMcw"/>
</p:tagLst>
</file>

<file path=ppt/tags/tag326.xml><?xml version="1.0" encoding="utf-8"?>
<p:tagLst xmlns:p="http://schemas.openxmlformats.org/presentationml/2006/main">
  <p:tag name="THINKCELLSHAPEDONOTDELETE" val="tuE0VPRFvY06ye0sogD4.mw"/>
</p:tagLst>
</file>

<file path=ppt/tags/tag327.xml><?xml version="1.0" encoding="utf-8"?>
<p:tagLst xmlns:p="http://schemas.openxmlformats.org/presentationml/2006/main">
  <p:tag name="THINKCELLSHAPEDONOTDELETE" val="pFiPqbRcjgkWnIO_U2Lgzyw"/>
</p:tagLst>
</file>

<file path=ppt/tags/tag328.xml><?xml version="1.0" encoding="utf-8"?>
<p:tagLst xmlns:p="http://schemas.openxmlformats.org/presentationml/2006/main">
  <p:tag name="THINKCELLSHAPEDONOTDELETE" val="pwlaV6fFrGk68W9C73j5RTA"/>
</p:tagLst>
</file>

<file path=ppt/tags/tag329.xml><?xml version="1.0" encoding="utf-8"?>
<p:tagLst xmlns:p="http://schemas.openxmlformats.org/presentationml/2006/main">
  <p:tag name="THINKCELLSHAPEDONOTDELETE" val="p1_Tux1vcDU.r0hPGkH.PvQ"/>
</p:tagLst>
</file>

<file path=ppt/tags/tag330.xml><?xml version="1.0" encoding="utf-8"?>
<p:tagLst xmlns:p="http://schemas.openxmlformats.org/presentationml/2006/main">
  <p:tag name="THINKCELLSHAPEDONOTDELETE" val="phehifK0_N0KnM.RAINuWSg"/>
</p:tagLst>
</file>

<file path=ppt/tags/tag331.xml><?xml version="1.0" encoding="utf-8"?>
<p:tagLst xmlns:p="http://schemas.openxmlformats.org/presentationml/2006/main">
  <p:tag name="THINKCELLSHAPEDONOTDELETE" val="pFbwTfxp.9U.umuLjYt7Sag"/>
</p:tagLst>
</file>

<file path=ppt/tags/tag332.xml><?xml version="1.0" encoding="utf-8"?>
<p:tagLst xmlns:p="http://schemas.openxmlformats.org/presentationml/2006/main">
  <p:tag name="THINKCELLSHAPEDONOTDELETE" val="pOtePVjOHuUmDHmPVCOlEcA"/>
</p:tagLst>
</file>

<file path=ppt/tags/tag333.xml><?xml version="1.0" encoding="utf-8"?>
<p:tagLst xmlns:p="http://schemas.openxmlformats.org/presentationml/2006/main">
  <p:tag name="THINKCELLSHAPEDONOTDELETE" val="tyVTb6pT3U0C0nmlcKraWUQ"/>
</p:tagLst>
</file>

<file path=ppt/tags/tag334.xml><?xml version="1.0" encoding="utf-8"?>
<p:tagLst xmlns:p="http://schemas.openxmlformats.org/presentationml/2006/main">
  <p:tag name="THINKCELLSHAPEDONOTDELETE" val="t7Smopdj3y0GWdqcpLeF1vg"/>
</p:tagLst>
</file>

<file path=ppt/tags/tag335.xml><?xml version="1.0" encoding="utf-8"?>
<p:tagLst xmlns:p="http://schemas.openxmlformats.org/presentationml/2006/main">
  <p:tag name="THINKCELLSHAPEDONOTDELETE" val="tQfDX4UbIoEyt0sVAopv3vw"/>
</p:tagLst>
</file>

<file path=ppt/tags/tag336.xml><?xml version="1.0" encoding="utf-8"?>
<p:tagLst xmlns:p="http://schemas.openxmlformats.org/presentationml/2006/main">
  <p:tag name="THINKCELLSHAPEDONOTDELETE" val="tdZhIIel_oU2QnqZpGrofDw"/>
</p:tagLst>
</file>

<file path=ppt/tags/tag337.xml><?xml version="1.0" encoding="utf-8"?>
<p:tagLst xmlns:p="http://schemas.openxmlformats.org/presentationml/2006/main">
  <p:tag name="THINKCELLSHAPEDONOTDELETE" val="t3Ne69yB3eU2h3NhAjdihlQ"/>
</p:tagLst>
</file>

<file path=ppt/tags/tag338.xml><?xml version="1.0" encoding="utf-8"?>
<p:tagLst xmlns:p="http://schemas.openxmlformats.org/presentationml/2006/main">
  <p:tag name="THINKCELLSHAPEDONOTDELETE" val="tSzPqadBne0iyvd0oQcgEuA"/>
</p:tagLst>
</file>

<file path=ppt/tags/tag339.xml><?xml version="1.0" encoding="utf-8"?>
<p:tagLst xmlns:p="http://schemas.openxmlformats.org/presentationml/2006/main">
  <p:tag name="THINKCELLSHAPEDONOTDELETE" val="teoFRAQiwrEWQcXeFA5MtXg"/>
</p:tagLst>
</file>

<file path=ppt/tags/tag340.xml><?xml version="1.0" encoding="utf-8"?>
<p:tagLst xmlns:p="http://schemas.openxmlformats.org/presentationml/2006/main">
  <p:tag name="THINKCELLSHAPEDONOTDELETE" val="tzjPiOmT4ZUGQ4MDdwai7JQ"/>
</p:tagLst>
</file>

<file path=ppt/tags/tag341.xml><?xml version="1.0" encoding="utf-8"?>
<p:tagLst xmlns:p="http://schemas.openxmlformats.org/presentationml/2006/main">
  <p:tag name="THINKCELLSHAPEDONOTDELETE" val="tMphpngxzgUOUCmv4CxeZqQ"/>
</p:tagLst>
</file>

<file path=ppt/tags/tag342.xml><?xml version="1.0" encoding="utf-8"?>
<p:tagLst xmlns:p="http://schemas.openxmlformats.org/presentationml/2006/main">
  <p:tag name="THINKCELLSHAPEDONOTDELETE" val="to8dE26J9Q0SkMSm_8.3b4A"/>
</p:tagLst>
</file>

<file path=ppt/tags/tag343.xml><?xml version="1.0" encoding="utf-8"?>
<p:tagLst xmlns:p="http://schemas.openxmlformats.org/presentationml/2006/main">
  <p:tag name="THINKCELLSHAPEDONOTDELETE" val="tQD8vxQcPS0qwRG5vLvdsIQ"/>
</p:tagLst>
</file>

<file path=ppt/tags/tag344.xml><?xml version="1.0" encoding="utf-8"?>
<p:tagLst xmlns:p="http://schemas.openxmlformats.org/presentationml/2006/main">
  <p:tag name="THINKCELLSHAPEDONOTDELETE" val="tjH_EXox8h0afZx1fZxbg2Q"/>
</p:tagLst>
</file>

<file path=ppt/tags/tag345.xml><?xml version="1.0" encoding="utf-8"?>
<p:tagLst xmlns:p="http://schemas.openxmlformats.org/presentationml/2006/main">
  <p:tag name="THINKCELLSHAPEDONOTDELETE" val="pYlvnIQgvf0ezs2N6rDgalA"/>
</p:tagLst>
</file>

<file path=ppt/tags/tag346.xml><?xml version="1.0" encoding="utf-8"?>
<p:tagLst xmlns:p="http://schemas.openxmlformats.org/presentationml/2006/main">
  <p:tag name="THINKCELLSHAPEDONOTDELETE" val="tGrgtXqtMsEmUQc0oxSWIIw"/>
</p:tagLst>
</file>

<file path=ppt/tags/tag347.xml><?xml version="1.0" encoding="utf-8"?>
<p:tagLst xmlns:p="http://schemas.openxmlformats.org/presentationml/2006/main">
  <p:tag name="THINKCELLSHAPEDONOTDELETE" val="tUNYLuRPfPk23sT7O2K0tzA"/>
</p:tagLst>
</file>

<file path=ppt/tags/tag348.xml><?xml version="1.0" encoding="utf-8"?>
<p:tagLst xmlns:p="http://schemas.openxmlformats.org/presentationml/2006/main">
  <p:tag name="THINKCELLSHAPEDONOTDELETE" val="tDAkUkxAdpUqJydc4uLaOAQ"/>
</p:tagLst>
</file>

<file path=ppt/tags/tag349.xml><?xml version="1.0" encoding="utf-8"?>
<p:tagLst xmlns:p="http://schemas.openxmlformats.org/presentationml/2006/main">
  <p:tag name="THINKCELLSHAPEDONOTDELETE" val="t6eIobBAjjkGrESh1PHwNpA"/>
</p:tagLst>
</file>

<file path=ppt/tags/tag350.xml><?xml version="1.0" encoding="utf-8"?>
<p:tagLst xmlns:p="http://schemas.openxmlformats.org/presentationml/2006/main">
  <p:tag name="THINKCELLSHAPEDONOTDELETE" val="tn4e7c1MX3UOarqQpdeUXkQ"/>
</p:tagLst>
</file>

<file path=ppt/tags/tag351.xml><?xml version="1.0" encoding="utf-8"?>
<p:tagLst xmlns:p="http://schemas.openxmlformats.org/presentationml/2006/main">
  <p:tag name="THINKCELLSHAPEDONOTDELETE" val="t8CJZcxHRXEizJY1UXTNWeA"/>
</p:tagLst>
</file>

<file path=ppt/tags/tag352.xml><?xml version="1.0" encoding="utf-8"?>
<p:tagLst xmlns:p="http://schemas.openxmlformats.org/presentationml/2006/main">
  <p:tag name="THINKCELLSHAPEDONOTDELETE" val="tv7qIq787gESUH.BZ52_fmA"/>
</p:tagLst>
</file>

<file path=ppt/tags/tag353.xml><?xml version="1.0" encoding="utf-8"?>
<p:tagLst xmlns:p="http://schemas.openxmlformats.org/presentationml/2006/main">
  <p:tag name="THINKCELLSHAPEDONOTDELETE" val="tqN_igVra_021RCZG1RCs5w"/>
</p:tagLst>
</file>

<file path=ppt/tags/tag354.xml><?xml version="1.0" encoding="utf-8"?>
<p:tagLst xmlns:p="http://schemas.openxmlformats.org/presentationml/2006/main">
  <p:tag name="THINKCELLSHAPEDONOTDELETE" val="tGqMbVyXkgkWnuNNkg4S.lw"/>
</p:tagLst>
</file>

<file path=ppt/tags/tag355.xml><?xml version="1.0" encoding="utf-8"?>
<p:tagLst xmlns:p="http://schemas.openxmlformats.org/presentationml/2006/main">
  <p:tag name="THINKCELLSHAPEDONOTDELETE" val="tMrfBCYM0zUCDc0KARbgJTQ"/>
</p:tagLst>
</file>

<file path=ppt/tags/tag356.xml><?xml version="1.0" encoding="utf-8"?>
<p:tagLst xmlns:p="http://schemas.openxmlformats.org/presentationml/2006/main">
  <p:tag name="THINKCELLSHAPEDONOTDELETE" val="pW4TFtm5GuUWeGWgmKZmqtQ"/>
</p:tagLst>
</file>

<file path=ppt/tags/tag357.xml><?xml version="1.0" encoding="utf-8"?>
<p:tagLst xmlns:p="http://schemas.openxmlformats.org/presentationml/2006/main">
  <p:tag name="THINKCELLSHAPEDONOTDELETE" val="pozxA9kCudUOPX_WyVkeRJA"/>
</p:tagLst>
</file>

<file path=ppt/tags/tag358.xml><?xml version="1.0" encoding="utf-8"?>
<p:tagLst xmlns:p="http://schemas.openxmlformats.org/presentationml/2006/main">
  <p:tag name="THINKCELLSHAPEDONOTDELETE" val="pJl1RNKMN80mhVYBFg2AcZQ"/>
</p:tagLst>
</file>

<file path=ppt/tags/tag359.xml><?xml version="1.0" encoding="utf-8"?>
<p:tagLst xmlns:p="http://schemas.openxmlformats.org/presentationml/2006/main">
  <p:tag name="THINKCELLSHAPEDONOTDELETE" val="p56EyxECAYUCO.gNGE55LWQ"/>
</p:tagLst>
</file>

<file path=ppt/tags/tag360.xml><?xml version="1.0" encoding="utf-8"?>
<p:tagLst xmlns:p="http://schemas.openxmlformats.org/presentationml/2006/main">
  <p:tag name="THINKCELLSHAPEDONOTDELETE" val="pjgK71YAur0euJ7ViYM4s8Q"/>
</p:tagLst>
</file>

<file path=ppt/tags/tag361.xml><?xml version="1.0" encoding="utf-8"?>
<p:tagLst xmlns:p="http://schemas.openxmlformats.org/presentationml/2006/main">
  <p:tag name="THINKCELLSHAPEDONOTDELETE" val="pzhV5MfNVwka6DLvEDsZwWw"/>
</p:tagLst>
</file>

<file path=ppt/tags/tag362.xml><?xml version="1.0" encoding="utf-8"?>
<p:tagLst xmlns:p="http://schemas.openxmlformats.org/presentationml/2006/main">
  <p:tag name="THINKCELLSHAPEDONOTDELETE" val="pCQCj.FJHSkSokyoEcqIxAg"/>
</p:tagLst>
</file>

<file path=ppt/tags/tag363.xml><?xml version="1.0" encoding="utf-8"?>
<p:tagLst xmlns:p="http://schemas.openxmlformats.org/presentationml/2006/main">
  <p:tag name="THINKCELLSHAPEDONOTDELETE" val="ppF6aWtJkgEeLX2QT7MgnWg"/>
</p:tagLst>
</file>

<file path=ppt/tags/tag364.xml><?xml version="1.0" encoding="utf-8"?>
<p:tagLst xmlns:p="http://schemas.openxmlformats.org/presentationml/2006/main">
  <p:tag name="THINKCELLSHAPEDONOTDELETE" val="pf0CKyqeVgkGOtuH8rtUffQ"/>
</p:tagLst>
</file>

<file path=ppt/tags/tag365.xml><?xml version="1.0" encoding="utf-8"?>
<p:tagLst xmlns:p="http://schemas.openxmlformats.org/presentationml/2006/main">
  <p:tag name="THINKCELLSHAPEDONOTDELETE" val="px8QO5uJvL0eZLHNjsTdJmA"/>
</p:tagLst>
</file>

<file path=ppt/tags/tag366.xml><?xml version="1.0" encoding="utf-8"?>
<p:tagLst xmlns:p="http://schemas.openxmlformats.org/presentationml/2006/main">
  <p:tag name="THINKCELLSHAPEDONOTDELETE" val="t7qtPyqYe2EKmY3HlOqZzew"/>
</p:tagLst>
</file>

<file path=ppt/tags/tag367.xml><?xml version="1.0" encoding="utf-8"?>
<p:tagLst xmlns:p="http://schemas.openxmlformats.org/presentationml/2006/main">
  <p:tag name="THINKCELLSHAPEDONOTDELETE" val="ptjUbnVGx206Ip3.jo4XWGg"/>
</p:tagLst>
</file>

<file path=ppt/tags/tag368.xml><?xml version="1.0" encoding="utf-8"?>
<p:tagLst xmlns:p="http://schemas.openxmlformats.org/presentationml/2006/main">
  <p:tag name="THINKCELLSHAPEDONOTDELETE" val="pqzOLzpSu60uUx4DrFlnJvQ"/>
</p:tagLst>
</file>

<file path=ppt/tags/tag369.xml><?xml version="1.0" encoding="utf-8"?>
<p:tagLst xmlns:p="http://schemas.openxmlformats.org/presentationml/2006/main">
  <p:tag name="THINKCELLSHAPEDONOTDELETE" val="p61aAsOdC40OB.D3uxQSLVA"/>
</p:tagLst>
</file>

<file path=ppt/tags/tag370.xml><?xml version="1.0" encoding="utf-8"?>
<p:tagLst xmlns:p="http://schemas.openxmlformats.org/presentationml/2006/main">
  <p:tag name="THINKCELLSHAPEDONOTDELETE" val="pJ4PFzhCKtEGQrTqs5a3VWQ"/>
</p:tagLst>
</file>

<file path=ppt/tags/tag371.xml><?xml version="1.0" encoding="utf-8"?>
<p:tagLst xmlns:p="http://schemas.openxmlformats.org/presentationml/2006/main">
  <p:tag name="THINKCELLSHAPEDONOTDELETE" val="pLln.jpC6k0KRbPStrtktow"/>
</p:tagLst>
</file>

<file path=ppt/tags/tag372.xml><?xml version="1.0" encoding="utf-8"?>
<p:tagLst xmlns:p="http://schemas.openxmlformats.org/presentationml/2006/main">
  <p:tag name="THINKCELLSHAPEDONOTDELETE" val="p2Ywr_HTxLUuCn3sMrmBTIw"/>
</p:tagLst>
</file>

<file path=ppt/tags/tag373.xml><?xml version="1.0" encoding="utf-8"?>
<p:tagLst xmlns:p="http://schemas.openxmlformats.org/presentationml/2006/main">
  <p:tag name="THINKCELLSHAPEDONOTDELETE" val="p5jzNYp9oVECXkdHUje7Ftw"/>
</p:tagLst>
</file>

<file path=ppt/tags/tag374.xml><?xml version="1.0" encoding="utf-8"?>
<p:tagLst xmlns:p="http://schemas.openxmlformats.org/presentationml/2006/main">
  <p:tag name="THINKCELLSHAPEDONOTDELETE" val="pnVENiIX4JkWL3AlDnSVHrg"/>
</p:tagLst>
</file>

<file path=ppt/tags/tag375.xml><?xml version="1.0" encoding="utf-8"?>
<p:tagLst xmlns:p="http://schemas.openxmlformats.org/presentationml/2006/main">
  <p:tag name="THINKCELLSHAPEDONOTDELETE" val="pT8cp8H8DDUuhe.Bc9xEw6g"/>
</p:tagLst>
</file>

<file path=ppt/tags/tag376.xml><?xml version="1.0" encoding="utf-8"?>
<p:tagLst xmlns:p="http://schemas.openxmlformats.org/presentationml/2006/main">
  <p:tag name="THINKCELLSHAPEDONOTDELETE" val="t9b0mKs4mg0WnIKTMnuYtzg"/>
</p:tagLst>
</file>

<file path=ppt/tags/tag377.xml><?xml version="1.0" encoding="utf-8"?>
<p:tagLst xmlns:p="http://schemas.openxmlformats.org/presentationml/2006/main">
  <p:tag name="THINKCELLSHAPEDONOTDELETE" val="pkQToAEeJ0UeTU2XlVu_Bhg"/>
</p:tagLst>
</file>

<file path=ppt/tags/tag378.xml><?xml version="1.0" encoding="utf-8"?>
<p:tagLst xmlns:p="http://schemas.openxmlformats.org/presentationml/2006/main">
  <p:tag name="THINKCELLSHAPEDONOTDELETE" val="pB78Mnhee5UqZsyAs7thfAg"/>
</p:tagLst>
</file>

<file path=ppt/tags/tag379.xml><?xml version="1.0" encoding="utf-8"?>
<p:tagLst xmlns:p="http://schemas.openxmlformats.org/presentationml/2006/main">
  <p:tag name="THINKCELLSHAPEDONOTDELETE" val="pqSq..HoSLEygyPBwN7Ooew"/>
</p:tagLst>
</file>

<file path=ppt/tags/tag380.xml><?xml version="1.0" encoding="utf-8"?>
<p:tagLst xmlns:p="http://schemas.openxmlformats.org/presentationml/2006/main">
  <p:tag name="THINKCELLSHAPEDONOTDELETE" val="t8wMV.ZoNhUKLYOp_4slPQQ"/>
</p:tagLst>
</file>

<file path=ppt/tags/tag381.xml><?xml version="1.0" encoding="utf-8"?>
<p:tagLst xmlns:p="http://schemas.openxmlformats.org/presentationml/2006/main">
  <p:tag name="THINKCELLSHAPEDONOTDELETE" val="p3GM6_SFV50.XXO2FZL6zCw"/>
</p:tagLst>
</file>

<file path=ppt/tags/tag382.xml><?xml version="1.0" encoding="utf-8"?>
<p:tagLst xmlns:p="http://schemas.openxmlformats.org/presentationml/2006/main">
  <p:tag name="THINKCELLSHAPEDONOTDELETE" val="pF9LJuIdgt0qhmxW31LwPPg"/>
</p:tagLst>
</file>

<file path=ppt/tags/tag383.xml><?xml version="1.0" encoding="utf-8"?>
<p:tagLst xmlns:p="http://schemas.openxmlformats.org/presentationml/2006/main">
  <p:tag name="THINKCELLSHAPEDONOTDELETE" val="pAV8gU2N7mkOqZElNaPjHNQ"/>
</p:tagLst>
</file>

<file path=ppt/tags/tag384.xml><?xml version="1.0" encoding="utf-8"?>
<p:tagLst xmlns:p="http://schemas.openxmlformats.org/presentationml/2006/main">
  <p:tag name="THINKCELLSHAPEDONOTDELETE" val="pM6adbckwgk2nLdBHc1cdEA"/>
</p:tagLst>
</file>

<file path=ppt/tags/tag385.xml><?xml version="1.0" encoding="utf-8"?>
<p:tagLst xmlns:p="http://schemas.openxmlformats.org/presentationml/2006/main">
  <p:tag name="THINKCELLSHAPEDONOTDELETE" val="pSWSZDr2VoUygr7JasZNsVg"/>
</p:tagLst>
</file>

<file path=ppt/tags/tag386.xml><?xml version="1.0" encoding="utf-8"?>
<p:tagLst xmlns:p="http://schemas.openxmlformats.org/presentationml/2006/main">
  <p:tag name="THINKCELLSHAPEDONOTDELETE" val="px3.NpjHthk6qwlpie402Dw"/>
</p:tagLst>
</file>

<file path=ppt/tags/tag387.xml><?xml version="1.0" encoding="utf-8"?>
<p:tagLst xmlns:p="http://schemas.openxmlformats.org/presentationml/2006/main">
  <p:tag name="THINKCELLSHAPEDONOTDELETE" val="pz4XVZZvhNE.wUBpSKEOINw"/>
</p:tagLst>
</file>

<file path=ppt/tags/tag388.xml><?xml version="1.0" encoding="utf-8"?>
<p:tagLst xmlns:p="http://schemas.openxmlformats.org/presentationml/2006/main">
  <p:tag name="THINKCELLSHAPEDONOTDELETE" val="pgkCjU7aNtE63BxVIPOs8fg"/>
</p:tagLst>
</file>

<file path=ppt/tags/tag389.xml><?xml version="1.0" encoding="utf-8"?>
<p:tagLst xmlns:p="http://schemas.openxmlformats.org/presentationml/2006/main">
  <p:tag name="THINKCELLSHAPEDONOTDELETE" val="p4GjMfvSo_EGPSQEKGqUMTQ"/>
</p:tagLst>
</file>

<file path=ppt/tags/tag390.xml><?xml version="1.0" encoding="utf-8"?>
<p:tagLst xmlns:p="http://schemas.openxmlformats.org/presentationml/2006/main">
  <p:tag name="THINKCELLSHAPEDONOTDELETE" val="ppPWehmXSNUKTg9B8TUTcvQ"/>
</p:tagLst>
</file>

<file path=ppt/tags/tag391.xml><?xml version="1.0" encoding="utf-8"?>
<p:tagLst xmlns:p="http://schemas.openxmlformats.org/presentationml/2006/main">
  <p:tag name="THINKCELLSHAPEDONOTDELETE" val="pj8B4o0AULUyvjBx.4Fu5kQ"/>
</p:tagLst>
</file>

<file path=ppt/tags/tag392.xml><?xml version="1.0" encoding="utf-8"?>
<p:tagLst xmlns:p="http://schemas.openxmlformats.org/presentationml/2006/main">
  <p:tag name="THINKCELLSHAPEDONOTDELETE" val="pwUEUkrTrVUuyuzl1Y4Q2jg"/>
</p:tagLst>
</file>

<file path=ppt/tags/tag393.xml><?xml version="1.0" encoding="utf-8"?>
<p:tagLst xmlns:p="http://schemas.openxmlformats.org/presentationml/2006/main">
  <p:tag name="THINKCELLSHAPEDONOTDELETE" val="p08nqPlY6kUqCpzIvfTLv0w"/>
</p:tagLst>
</file>

<file path=ppt/tags/tag394.xml><?xml version="1.0" encoding="utf-8"?>
<p:tagLst xmlns:p="http://schemas.openxmlformats.org/presentationml/2006/main">
  <p:tag name="THINKCELLSHAPEDONOTDELETE" val="pDLtVV9WFskmWrADtiy6x1g"/>
</p:tagLst>
</file>

<file path=ppt/tags/tag395.xml><?xml version="1.0" encoding="utf-8"?>
<p:tagLst xmlns:p="http://schemas.openxmlformats.org/presentationml/2006/main">
  <p:tag name="THINKCELLSHAPEDONOTDELETE" val="pSVp7H5FsaECmVSyUwBLN8g"/>
</p:tagLst>
</file>

<file path=ppt/tags/tag396.xml><?xml version="1.0" encoding="utf-8"?>
<p:tagLst xmlns:p="http://schemas.openxmlformats.org/presentationml/2006/main">
  <p:tag name="THINKCELLSHAPEDONOTDELETE" val="pbv0mB7KRDk2fIrsLp3FvKg"/>
</p:tagLst>
</file>

<file path=ppt/tags/tag397.xml><?xml version="1.0" encoding="utf-8"?>
<p:tagLst xmlns:p="http://schemas.openxmlformats.org/presentationml/2006/main">
  <p:tag name="THINKCELLSHAPEDONOTDELETE" val="pU5sGsUOMjUWjNHGs3j5FRg"/>
</p:tagLst>
</file>

<file path=ppt/tags/tag398.xml><?xml version="1.0" encoding="utf-8"?>
<p:tagLst xmlns:p="http://schemas.openxmlformats.org/presentationml/2006/main">
  <p:tag name="THINKCELLSHAPEDONOTDELETE" val="psmpMqjX0tUmN8Pup8y.lWQ"/>
</p:tagLst>
</file>

<file path=ppt/tags/tag399.xml><?xml version="1.0" encoding="utf-8"?>
<p:tagLst xmlns:p="http://schemas.openxmlformats.org/presentationml/2006/main">
  <p:tag name="THINKCELLSHAPEDONOTDELETE" val="p7nk8Ro0yi0OYhSLhCrMQLg"/>
</p:tagLst>
</file>

<file path=ppt/tags/tag400.xml><?xml version="1.0" encoding="utf-8"?>
<p:tagLst xmlns:p="http://schemas.openxmlformats.org/presentationml/2006/main">
  <p:tag name="THINKCELLSHAPEDONOTDELETE" val="pOS2G6RFCZUi0LyAdzcmpbA"/>
</p:tagLst>
</file>

<file path=ppt/tags/tag401.xml><?xml version="1.0" encoding="utf-8"?>
<p:tagLst xmlns:p="http://schemas.openxmlformats.org/presentationml/2006/main">
  <p:tag name="THINKCELLSHAPEDONOTDELETE" val="pghd8BtTBhUKrhJil_u07qw"/>
</p:tagLst>
</file>

<file path=ppt/tags/tag402.xml><?xml version="1.0" encoding="utf-8"?>
<p:tagLst xmlns:p="http://schemas.openxmlformats.org/presentationml/2006/main">
  <p:tag name="THINKCELLSHAPEDONOTDELETE" val="pVMs8BRCi_kGXIxHEf6LNjw"/>
</p:tagLst>
</file>

<file path=ppt/tags/tag403.xml><?xml version="1.0" encoding="utf-8"?>
<p:tagLst xmlns:p="http://schemas.openxmlformats.org/presentationml/2006/main">
  <p:tag name="THINKCELLSHAPEDONOTDELETE" val="px9fnUONOYU6T49xZmNcY.g"/>
</p:tagLst>
</file>

<file path=ppt/tags/tag404.xml><?xml version="1.0" encoding="utf-8"?>
<p:tagLst xmlns:p="http://schemas.openxmlformats.org/presentationml/2006/main">
  <p:tag name="THINKCELLSHAPEDONOTDELETE" val="pCVyBbBQMoEGfSIGqRYyPGw"/>
</p:tagLst>
</file>

<file path=ppt/tags/tag405.xml><?xml version="1.0" encoding="utf-8"?>
<p:tagLst xmlns:p="http://schemas.openxmlformats.org/presentationml/2006/main">
  <p:tag name="THINKCELLSHAPEDONOTDELETE" val="pGWyveOWzEk69..C6qGkIgQ"/>
</p:tagLst>
</file>

<file path=ppt/tags/tag406.xml><?xml version="1.0" encoding="utf-8"?>
<p:tagLst xmlns:p="http://schemas.openxmlformats.org/presentationml/2006/main">
  <p:tag name="THINKCELLSHAPEDONOTDELETE" val="pAELZ1JhgB0.k9aD9hKqs6w"/>
</p:tagLst>
</file>

<file path=ppt/tags/tag407.xml><?xml version="1.0" encoding="utf-8"?>
<p:tagLst xmlns:p="http://schemas.openxmlformats.org/presentationml/2006/main">
  <p:tag name="THINKCELLSHAPEDONOTDELETE" val="pWSSrnZNoDE2A7nMZu71YGg"/>
</p:tagLst>
</file>

<file path=ppt/tags/tag408.xml><?xml version="1.0" encoding="utf-8"?>
<p:tagLst xmlns:p="http://schemas.openxmlformats.org/presentationml/2006/main">
  <p:tag name="THINKCELLSHAPEDONOTDELETE" val="poF3JUmoDTU.fUCvBXBiVPg"/>
</p:tagLst>
</file>

<file path=ppt/tags/tag409.xml><?xml version="1.0" encoding="utf-8"?>
<p:tagLst xmlns:p="http://schemas.openxmlformats.org/presentationml/2006/main">
  <p:tag name="THINKCELLSHAPEDONOTDELETE" val="pvXrNSo83xkywtc7Jt8d2YQ"/>
</p:tagLst>
</file>

<file path=ppt/tags/tag410.xml><?xml version="1.0" encoding="utf-8"?>
<p:tagLst xmlns:p="http://schemas.openxmlformats.org/presentationml/2006/main">
  <p:tag name="THINKCELLSHAPEDONOTDELETE" val="p1ppdT1DuHE6BWEnFFcH8bg"/>
</p:tagLst>
</file>

<file path=ppt/tags/tag411.xml><?xml version="1.0" encoding="utf-8"?>
<p:tagLst xmlns:p="http://schemas.openxmlformats.org/presentationml/2006/main">
  <p:tag name="THINKCELLSHAPEDONOTDELETE" val="pt0QkLgdH6UK7RVn09w21QA"/>
</p:tagLst>
</file>

<file path=ppt/tags/tag412.xml><?xml version="1.0" encoding="utf-8"?>
<p:tagLst xmlns:p="http://schemas.openxmlformats.org/presentationml/2006/main">
  <p:tag name="THINKCELLSHAPEDONOTDELETE" val="pBd07RcWnOUOBZSXpbsIIWA"/>
</p:tagLst>
</file>

<file path=ppt/tags/tag413.xml><?xml version="1.0" encoding="utf-8"?>
<p:tagLst xmlns:p="http://schemas.openxmlformats.org/presentationml/2006/main">
  <p:tag name="THINKCELLSHAPEDONOTDELETE" val="pXpihG52hYESin8R5kp.PXw"/>
</p:tagLst>
</file>

<file path=ppt/tags/tag414.xml><?xml version="1.0" encoding="utf-8"?>
<p:tagLst xmlns:p="http://schemas.openxmlformats.org/presentationml/2006/main">
  <p:tag name="THINKCELLSHAPEDONOTDELETE" val="pNxK.5wcvOUKUfYxtfyBLxg"/>
</p:tagLst>
</file>

<file path=ppt/tags/tag415.xml><?xml version="1.0" encoding="utf-8"?>
<p:tagLst xmlns:p="http://schemas.openxmlformats.org/presentationml/2006/main">
  <p:tag name="THINKCELLSHAPEDONOTDELETE" val="p5J.RHWYCVUCdDLqbSjl9YQ"/>
</p:tagLst>
</file>

<file path=ppt/tags/tag416.xml><?xml version="1.0" encoding="utf-8"?>
<p:tagLst xmlns:p="http://schemas.openxmlformats.org/presentationml/2006/main">
  <p:tag name="THINKCELLSHAPEDONOTDELETE" val="pAx53OaEBjkeYw2Lz9JrK4g"/>
</p:tagLst>
</file>

<file path=ppt/tags/tag417.xml><?xml version="1.0" encoding="utf-8"?>
<p:tagLst xmlns:p="http://schemas.openxmlformats.org/presentationml/2006/main">
  <p:tag name="THINKCELLSHAPEDONOTDELETE" val="p5xJ6VCba5UeBd3oEEpslJg"/>
</p:tagLst>
</file>

<file path=ppt/tags/tag418.xml><?xml version="1.0" encoding="utf-8"?>
<p:tagLst xmlns:p="http://schemas.openxmlformats.org/presentationml/2006/main">
  <p:tag name="THINKCELLSHAPEDONOTDELETE" val="pm3vlDTi5mUaZUDfu0kOkUA"/>
</p:tagLst>
</file>

<file path=ppt/tags/tag419.xml><?xml version="1.0" encoding="utf-8"?>
<p:tagLst xmlns:p="http://schemas.openxmlformats.org/presentationml/2006/main">
  <p:tag name="THINKCELLSHAPEDONOTDELETE" val="pq7YjZlhlb0m0Xl.XY2_yEg"/>
</p:tagLst>
</file>

<file path=ppt/tags/tag420.xml><?xml version="1.0" encoding="utf-8"?>
<p:tagLst xmlns:p="http://schemas.openxmlformats.org/presentationml/2006/main">
  <p:tag name="THINKCELLSHAPEDONOTDELETE" val="p8bGCXRp1MkKnLvHgwvXBcw"/>
</p:tagLst>
</file>

<file path=ppt/tags/tag421.xml><?xml version="1.0" encoding="utf-8"?>
<p:tagLst xmlns:p="http://schemas.openxmlformats.org/presentationml/2006/main">
  <p:tag name="THINKCELLSHAPEDONOTDELETE" val="pmggOf5PYKUKDrkseCLtozA"/>
</p:tagLst>
</file>

<file path=ppt/tags/tag422.xml><?xml version="1.0" encoding="utf-8"?>
<p:tagLst xmlns:p="http://schemas.openxmlformats.org/presentationml/2006/main">
  <p:tag name="THINKCELLSHAPEDONOTDELETE" val="pXI6ULDudV0iYJfo5DODT3g"/>
</p:tagLst>
</file>

<file path=ppt/tags/tag423.xml><?xml version="1.0" encoding="utf-8"?>
<p:tagLst xmlns:p="http://schemas.openxmlformats.org/presentationml/2006/main">
  <p:tag name="THINKCELLSHAPEDONOTDELETE" val="p.iu8q83DiUGoX3xqQ0u5Ag"/>
</p:tagLst>
</file>

<file path=ppt/tags/tag424.xml><?xml version="1.0" encoding="utf-8"?>
<p:tagLst xmlns:p="http://schemas.openxmlformats.org/presentationml/2006/main">
  <p:tag name="THINKCELLSHAPEDONOTDELETE" val="pZPkclt5Ri0iQD2YVbOIasQ"/>
</p:tagLst>
</file>

<file path=ppt/tags/tag425.xml><?xml version="1.0" encoding="utf-8"?>
<p:tagLst xmlns:p="http://schemas.openxmlformats.org/presentationml/2006/main">
  <p:tag name="THINKCELLSHAPEDONOTDELETE" val="pvw7nkf7ScUSdAMHBVcmDTw"/>
</p:tagLst>
</file>

<file path=ppt/tags/tag426.xml><?xml version="1.0" encoding="utf-8"?>
<p:tagLst xmlns:p="http://schemas.openxmlformats.org/presentationml/2006/main">
  <p:tag name="THINKCELLSHAPEDONOTDELETE" val="pjddX.HuvD0eFfdHwTwt72A"/>
</p:tagLst>
</file>

<file path=ppt/tags/tag427.xml><?xml version="1.0" encoding="utf-8"?>
<p:tagLst xmlns:p="http://schemas.openxmlformats.org/presentationml/2006/main">
  <p:tag name="THINKCELLSHAPEDONOTDELETE" val="pC_l9pv32L0eJ7zdyG3Mciw"/>
</p:tagLst>
</file>

<file path=ppt/tags/tag428.xml><?xml version="1.0" encoding="utf-8"?>
<p:tagLst xmlns:p="http://schemas.openxmlformats.org/presentationml/2006/main">
  <p:tag name="THINKCELLSHAPEDONOTDELETE" val="pNWPS2Rk3aUSLM4XVo24KXg"/>
</p:tagLst>
</file>

<file path=ppt/tags/tag429.xml><?xml version="1.0" encoding="utf-8"?>
<p:tagLst xmlns:p="http://schemas.openxmlformats.org/presentationml/2006/main">
  <p:tag name="THINKCELLSHAPEDONOTDELETE" val="p49H97WUHUk23cTY89m2qjw"/>
</p:tagLst>
</file>

<file path=ppt/tags/tag430.xml><?xml version="1.0" encoding="utf-8"?>
<p:tagLst xmlns:p="http://schemas.openxmlformats.org/presentationml/2006/main">
  <p:tag name="THINKCELLSHAPEDONOTDELETE" val="ph7oURnCXTEOoqUGx_R6Omw"/>
</p:tagLst>
</file>

<file path=ppt/tags/tag431.xml><?xml version="1.0" encoding="utf-8"?>
<p:tagLst xmlns:p="http://schemas.openxmlformats.org/presentationml/2006/main">
  <p:tag name="THINKCELLSHAPEDONOTDELETE" val="pBcRb.6v3nUSe.bUE4Pl2ow"/>
</p:tagLst>
</file>

<file path=ppt/tags/tag432.xml><?xml version="1.0" encoding="utf-8"?>
<p:tagLst xmlns:p="http://schemas.openxmlformats.org/presentationml/2006/main">
  <p:tag name="THINKCELLSHAPEDONOTDELETE" val="pQOdoV1xZcUudzxOFiVP5rQ"/>
</p:tagLst>
</file>

<file path=ppt/tags/tag433.xml><?xml version="1.0" encoding="utf-8"?>
<p:tagLst xmlns:p="http://schemas.openxmlformats.org/presentationml/2006/main">
  <p:tag name="THINKCELLSHAPEDONOTDELETE" val="piHvwG8FhG02uo3Y29ApOfg"/>
</p:tagLst>
</file>

<file path=ppt/tags/tag434.xml><?xml version="1.0" encoding="utf-8"?>
<p:tagLst xmlns:p="http://schemas.openxmlformats.org/presentationml/2006/main">
  <p:tag name="THINKCELLSHAPEDONOTDELETE" val="perUd6zYV40Km8ld63_Zttw"/>
</p:tagLst>
</file>

<file path=ppt/tags/tag435.xml><?xml version="1.0" encoding="utf-8"?>
<p:tagLst xmlns:p="http://schemas.openxmlformats.org/presentationml/2006/main">
  <p:tag name="THINKCELLSHAPEDONOTDELETE" val="pEpi8OFGGwUyoLfySpW6RBg"/>
</p:tagLst>
</file>

<file path=ppt/tags/tag436.xml><?xml version="1.0" encoding="utf-8"?>
<p:tagLst xmlns:p="http://schemas.openxmlformats.org/presentationml/2006/main">
  <p:tag name="THINKCELLSHAPEDONOTDELETE" val="pkpNkvdpSe0mrideKS8PUGg"/>
</p:tagLst>
</file>

<file path=ppt/tags/tag437.xml><?xml version="1.0" encoding="utf-8"?>
<p:tagLst xmlns:p="http://schemas.openxmlformats.org/presentationml/2006/main">
  <p:tag name="THINKCELLSHAPEDONOTDELETE" val="pyn.L253wQEuNRV.ohWdyPQ"/>
</p:tagLst>
</file>

<file path=ppt/tags/tag438.xml><?xml version="1.0" encoding="utf-8"?>
<p:tagLst xmlns:p="http://schemas.openxmlformats.org/presentationml/2006/main">
  <p:tag name="THINKCELLSHAPEDONOTDELETE" val="p2tsktFWwB0CgVI0gcgHfBg"/>
</p:tagLst>
</file>

<file path=ppt/tags/tag439.xml><?xml version="1.0" encoding="utf-8"?>
<p:tagLst xmlns:p="http://schemas.openxmlformats.org/presentationml/2006/main">
  <p:tag name="THINKCELLSHAPEDONOTDELETE" val="pvyi0skNHHUyA0cQM9Hi2lg"/>
</p:tagLst>
</file>

<file path=ppt/tags/tag440.xml><?xml version="1.0" encoding="utf-8"?>
<p:tagLst xmlns:p="http://schemas.openxmlformats.org/presentationml/2006/main">
  <p:tag name="THINKCELLSHAPEDONOTDELETE" val="phvJ_mCWJr0GNfpyJozkn8w"/>
</p:tagLst>
</file>

<file path=ppt/tags/tag441.xml><?xml version="1.0" encoding="utf-8"?>
<p:tagLst xmlns:p="http://schemas.openxmlformats.org/presentationml/2006/main">
  <p:tag name="THINKCELLSHAPEDONOTDELETE" val="pBq9E6yyTGEGm.k6YtqaPTg"/>
</p:tagLst>
</file>

<file path=ppt/tags/tag442.xml><?xml version="1.0" encoding="utf-8"?>
<p:tagLst xmlns:p="http://schemas.openxmlformats.org/presentationml/2006/main">
  <p:tag name="THINKCELLSHAPEDONOTDELETE" val="pP4Pexl9nSkmRcWU4eyRSaA"/>
</p:tagLst>
</file>

<file path=ppt/tags/tag443.xml><?xml version="1.0" encoding="utf-8"?>
<p:tagLst xmlns:p="http://schemas.openxmlformats.org/presentationml/2006/main">
  <p:tag name="THINKCELLSHAPEDONOTDELETE" val="ps9nXg03tdkydy98Wn5yA4g"/>
</p:tagLst>
</file>

<file path=ppt/tags/tag444.xml><?xml version="1.0" encoding="utf-8"?>
<p:tagLst xmlns:p="http://schemas.openxmlformats.org/presentationml/2006/main">
  <p:tag name="THINKCELLSHAPEDONOTDELETE" val="t8wMV.ZoNhUKLYOp_4slPQQ"/>
</p:tagLst>
</file>

<file path=ppt/tags/tag445.xml><?xml version="1.0" encoding="utf-8"?>
<p:tagLst xmlns:p="http://schemas.openxmlformats.org/presentationml/2006/main">
  <p:tag name="THINKCELLSHAPEDONOTDELETE" val="pOLEa0kpvgkaBZVvDDepFgA"/>
</p:tagLst>
</file>

<file path=ppt/tags/tag446.xml><?xml version="1.0" encoding="utf-8"?>
<p:tagLst xmlns:p="http://schemas.openxmlformats.org/presentationml/2006/main">
  <p:tag name="THINKCELLSHAPEDONOTDELETE" val="pPcFaBkbQHkOGHC1_fKuUVg"/>
</p:tagLst>
</file>

<file path=ppt/tags/tag447.xml><?xml version="1.0" encoding="utf-8"?>
<p:tagLst xmlns:p="http://schemas.openxmlformats.org/presentationml/2006/main">
  <p:tag name="THINKCELLSHAPEDONOTDELETE" val="px3.NpjHthk6qwlpie402Dw"/>
</p:tagLst>
</file>

<file path=ppt/tags/tag448.xml><?xml version="1.0" encoding="utf-8"?>
<p:tagLst xmlns:p="http://schemas.openxmlformats.org/presentationml/2006/main">
  <p:tag name="THINKCELLSHAPEDONOTDELETE" val="t02Gw6NyhBU60PJ4jPY0eCQ"/>
</p:tagLst>
</file>

<file path=ppt/tags/tag449.xml><?xml version="1.0" encoding="utf-8"?>
<p:tagLst xmlns:p="http://schemas.openxmlformats.org/presentationml/2006/main">
  <p:tag name="THINKCELLSHAPEDONOTDELETE" val="tSsY__3m6nkmnpImtkSiLRA"/>
</p:tagLst>
</file>

<file path=ppt/tags/tag450.xml><?xml version="1.0" encoding="utf-8"?>
<p:tagLst xmlns:p="http://schemas.openxmlformats.org/presentationml/2006/main">
  <p:tag name="THINKCELLSHAPEDONOTDELETE" val="t0ldOHz7P9UCZonsT1g4iSQ"/>
</p:tagLst>
</file>

<file path=ppt/tags/tag451.xml><?xml version="1.0" encoding="utf-8"?>
<p:tagLst xmlns:p="http://schemas.openxmlformats.org/presentationml/2006/main">
  <p:tag name="THINKCELLSHAPEDONOTDELETE" val="tQUgXiFnPgUWxjiaab88R3A"/>
</p:tagLst>
</file>

<file path=ppt/tags/tag452.xml><?xml version="1.0" encoding="utf-8"?>
<p:tagLst xmlns:p="http://schemas.openxmlformats.org/presentationml/2006/main">
  <p:tag name="THINKCELLSHAPEDONOTDELETE" val="t82kswU3cqkOVPgBVX8wVOw"/>
</p:tagLst>
</file>

<file path=ppt/tags/tag453.xml><?xml version="1.0" encoding="utf-8"?>
<p:tagLst xmlns:p="http://schemas.openxmlformats.org/presentationml/2006/main">
  <p:tag name="THINKCELLSHAPEDONOTDELETE" val="tzIRH0gaO3Uy5jiIIGnLG8Q"/>
</p:tagLst>
</file>

<file path=ppt/tags/tag454.xml><?xml version="1.0" encoding="utf-8"?>
<p:tagLst xmlns:p="http://schemas.openxmlformats.org/presentationml/2006/main">
  <p:tag name="THINKCELLSHAPEDONOTDELETE" val="tlB6Q6rISJ0muwaEd0Drouw"/>
</p:tagLst>
</file>

<file path=ppt/tags/tag455.xml><?xml version="1.0" encoding="utf-8"?>
<p:tagLst xmlns:p="http://schemas.openxmlformats.org/presentationml/2006/main">
  <p:tag name="THINKCELLSHAPEDONOTDELETE" val="tKZxN7kbva0eFypvO.0bY.g"/>
</p:tagLst>
</file>

<file path=ppt/tags/tag456.xml><?xml version="1.0" encoding="utf-8"?>
<p:tagLst xmlns:p="http://schemas.openxmlformats.org/presentationml/2006/main">
  <p:tag name="THINKCELLSHAPEDONOTDELETE" val="tJDOv4eNk.EiEf.XW43JD1g"/>
</p:tagLst>
</file>

<file path=ppt/tags/tag457.xml><?xml version="1.0" encoding="utf-8"?>
<p:tagLst xmlns:p="http://schemas.openxmlformats.org/presentationml/2006/main">
  <p:tag name="THINKCELLSHAPEDONOTDELETE" val="t1U39M6lN8UyZN8N9mgwhVQ"/>
</p:tagLst>
</file>

<file path=ppt/tags/tag458.xml><?xml version="1.0" encoding="utf-8"?>
<p:tagLst xmlns:p="http://schemas.openxmlformats.org/presentationml/2006/main">
  <p:tag name="THINKCELLSHAPEDONOTDELETE" val="povJwBTdGoU2MyVOJ98xtsg"/>
</p:tagLst>
</file>

<file path=ppt/tags/tag459.xml><?xml version="1.0" encoding="utf-8"?>
<p:tagLst xmlns:p="http://schemas.openxmlformats.org/presentationml/2006/main">
  <p:tag name="THINKCELLSHAPEDONOTDELETE" val="pmYlXS7cVbk6n.9okUqTV.g"/>
</p:tagLst>
</file>

<file path=ppt/tags/tag460.xml><?xml version="1.0" encoding="utf-8"?>
<p:tagLst xmlns:p="http://schemas.openxmlformats.org/presentationml/2006/main">
  <p:tag name="THINKCELLSHAPEDONOTDELETE" val="pqJ9wXIwXbESceW15DS18Gw"/>
</p:tagLst>
</file>

<file path=ppt/tags/tag461.xml><?xml version="1.0" encoding="utf-8"?>
<p:tagLst xmlns:p="http://schemas.openxmlformats.org/presentationml/2006/main">
  <p:tag name="THINKCELLSHAPEDONOTDELETE" val="pk840qumnDUyU.fGX4EjUnw"/>
</p:tagLst>
</file>

<file path=ppt/tags/tag462.xml><?xml version="1.0" encoding="utf-8"?>
<p:tagLst xmlns:p="http://schemas.openxmlformats.org/presentationml/2006/main">
  <p:tag name="THINKCELLSHAPEDONOTDELETE" val="pa2qYctvlY065X1qfZMznUQ"/>
</p:tagLst>
</file>

<file path=ppt/tags/tag463.xml><?xml version="1.0" encoding="utf-8"?>
<p:tagLst xmlns:p="http://schemas.openxmlformats.org/presentationml/2006/main">
  <p:tag name="THINKCELLSHAPEDONOTDELETE" val="pmZWurijwYE6IOk2rpon5Dw"/>
</p:tagLst>
</file>

<file path=ppt/tags/tag464.xml><?xml version="1.0" encoding="utf-8"?>
<p:tagLst xmlns:p="http://schemas.openxmlformats.org/presentationml/2006/main">
  <p:tag name="THINKCELLSHAPEDONOTDELETE" val="pyYv0_Rsr6k6X._PxBH7vTw"/>
</p:tagLst>
</file>

<file path=ppt/tags/tag465.xml><?xml version="1.0" encoding="utf-8"?>
<p:tagLst xmlns:p="http://schemas.openxmlformats.org/presentationml/2006/main">
  <p:tag name="THINKCELLSHAPEDONOTDELETE" val="pjdIdiG8IkEWbxaRHAXJjWQ"/>
</p:tagLst>
</file>

<file path=ppt/tags/tag466.xml><?xml version="1.0" encoding="utf-8"?>
<p:tagLst xmlns:p="http://schemas.openxmlformats.org/presentationml/2006/main">
  <p:tag name="THINKCELLSHAPEDONOTDELETE" val="pIIpzZuPxf06HNHVAt9R.dQ"/>
</p:tagLst>
</file>

<file path=ppt/tags/tag467.xml><?xml version="1.0" encoding="utf-8"?>
<p:tagLst xmlns:p="http://schemas.openxmlformats.org/presentationml/2006/main">
  <p:tag name="THINKCELLSHAPEDONOTDELETE" val="tHYVDw_sbCU67.bHicWW3bw"/>
</p:tagLst>
</file>

<file path=ppt/tags/tag468.xml><?xml version="1.0" encoding="utf-8"?>
<p:tagLst xmlns:p="http://schemas.openxmlformats.org/presentationml/2006/main">
  <p:tag name="THINKCELLSHAPEDONOTDELETE" val="t2bwm8k9iBUKlR8Zzsa80oA"/>
</p:tagLst>
</file>

<file path=ppt/tags/tag469.xml><?xml version="1.0" encoding="utf-8"?>
<p:tagLst xmlns:p="http://schemas.openxmlformats.org/presentationml/2006/main">
  <p:tag name="THINKCELLSHAPEDONOTDELETE" val="tCcy1yDX1skmmxlvYMOf8_g"/>
</p:tagLst>
</file>

<file path=ppt/tags/tag470.xml><?xml version="1.0" encoding="utf-8"?>
<p:tagLst xmlns:p="http://schemas.openxmlformats.org/presentationml/2006/main">
  <p:tag name="THINKCELLSHAPEDONOTDELETE" val="pzP2O7iUJhkSrm414SP5oCA"/>
</p:tagLst>
</file>

<file path=ppt/tags/tag471.xml><?xml version="1.0" encoding="utf-8"?>
<p:tagLst xmlns:p="http://schemas.openxmlformats.org/presentationml/2006/main">
  <p:tag name="THINKCELLSHAPEDONOTDELETE" val="tZtIec_OEkkq1qH9cVr4fgg"/>
</p:tagLst>
</file>

<file path=ppt/tags/tag472.xml><?xml version="1.0" encoding="utf-8"?>
<p:tagLst xmlns:p="http://schemas.openxmlformats.org/presentationml/2006/main">
  <p:tag name="THINKCELLSHAPEDONOTDELETE" val="tIaselplgwEyDbW5f8e4Gkg"/>
</p:tagLst>
</file>

<file path=ppt/tags/tag473.xml><?xml version="1.0" encoding="utf-8"?>
<p:tagLst xmlns:p="http://schemas.openxmlformats.org/presentationml/2006/main">
  <p:tag name="THINKCELLSHAPEDONOTDELETE" val="tfKbbQ4KwTkaP56.1cey38Q"/>
</p:tagLst>
</file>

<file path=ppt/tags/tag474.xml><?xml version="1.0" encoding="utf-8"?>
<p:tagLst xmlns:p="http://schemas.openxmlformats.org/presentationml/2006/main">
  <p:tag name="THINKCELLSHAPEDONOTDELETE" val="tw02l0U_umEO2kJi87UGSZg"/>
</p:tagLst>
</file>

<file path=ppt/tags/tag475.xml><?xml version="1.0" encoding="utf-8"?>
<p:tagLst xmlns:p="http://schemas.openxmlformats.org/presentationml/2006/main">
  <p:tag name="THINKCELLSHAPEDONOTDELETE" val="t.DP4mrQxuEq7iegUZdpxig"/>
</p:tagLst>
</file>

<file path=ppt/tags/tag476.xml><?xml version="1.0" encoding="utf-8"?>
<p:tagLst xmlns:p="http://schemas.openxmlformats.org/presentationml/2006/main">
  <p:tag name="THINKCELLSHAPEDONOTDELETE" val="tqZAjcj7_zkWTjRCEtgd7yg"/>
</p:tagLst>
</file>

<file path=ppt/tags/tag477.xml><?xml version="1.0" encoding="utf-8"?>
<p:tagLst xmlns:p="http://schemas.openxmlformats.org/presentationml/2006/main">
  <p:tag name="THINKCELLSHAPEDONOTDELETE" val="tDtUcYeI6dkC44ANE4OMsNw"/>
</p:tagLst>
</file>

<file path=ppt/tags/tag478.xml><?xml version="1.0" encoding="utf-8"?>
<p:tagLst xmlns:p="http://schemas.openxmlformats.org/presentationml/2006/main">
  <p:tag name="THINKCELLSHAPEDONOTDELETE" val="tr3TfC6geUkmV..Cgob15Ww"/>
</p:tagLst>
</file>

<file path=ppt/tags/tag479.xml><?xml version="1.0" encoding="utf-8"?>
<p:tagLst xmlns:p="http://schemas.openxmlformats.org/presentationml/2006/main">
  <p:tag name="THINKCELLSHAPEDONOTDELETE" val="tdB6CGZAN3USWqjgN2zD8VQ"/>
</p:tagLst>
</file>

<file path=ppt/tags/tag480.xml><?xml version="1.0" encoding="utf-8"?>
<p:tagLst xmlns:p="http://schemas.openxmlformats.org/presentationml/2006/main">
  <p:tag name="THINKCELLSHAPEDONOTDELETE" val="tfo_sK22090KHGwQrOnlrJg"/>
</p:tagLst>
</file>

<file path=ppt/tags/tag481.xml><?xml version="1.0" encoding="utf-8"?>
<p:tagLst xmlns:p="http://schemas.openxmlformats.org/presentationml/2006/main">
  <p:tag name="THINKCELLSHAPEDONOTDELETE" val="p_JyphXIun0aHd5oYw3xeRQ"/>
</p:tagLst>
</file>

<file path=ppt/tags/tag482.xml><?xml version="1.0" encoding="utf-8"?>
<p:tagLst xmlns:p="http://schemas.openxmlformats.org/presentationml/2006/main">
  <p:tag name="THINKCELLSHAPEDONOTDELETE" val="tcYnav1epGkCts8tNp8uVTg"/>
</p:tagLst>
</file>

<file path=ppt/tags/tag483.xml><?xml version="1.0" encoding="utf-8"?>
<p:tagLst xmlns:p="http://schemas.openxmlformats.org/presentationml/2006/main">
  <p:tag name="THINKCELLSHAPEDONOTDELETE" val="td0EC1A9EI0a_F9tZpopqAA"/>
</p:tagLst>
</file>

<file path=ppt/tags/tag484.xml><?xml version="1.0" encoding="utf-8"?>
<p:tagLst xmlns:p="http://schemas.openxmlformats.org/presentationml/2006/main">
  <p:tag name="THINKCELLSHAPEDONOTDELETE" val="t1IBTvk_EJ0.W8_QSWj1chA"/>
</p:tagLst>
</file>

<file path=ppt/tags/tag485.xml><?xml version="1.0" encoding="utf-8"?>
<p:tagLst xmlns:p="http://schemas.openxmlformats.org/presentationml/2006/main">
  <p:tag name="THINKCELLSHAPEDONOTDELETE" val="tYEKX8oSxBkGnHus9gDRwZA"/>
</p:tagLst>
</file>

<file path=ppt/tags/tag486.xml><?xml version="1.0" encoding="utf-8"?>
<p:tagLst xmlns:p="http://schemas.openxmlformats.org/presentationml/2006/main">
  <p:tag name="THINKCELLSHAPEDONOTDELETE" val="t92phcfbHckWFIUgCpEI.GA"/>
</p:tagLst>
</file>

<file path=ppt/tags/tag487.xml><?xml version="1.0" encoding="utf-8"?>
<p:tagLst xmlns:p="http://schemas.openxmlformats.org/presentationml/2006/main">
  <p:tag name="THINKCELLSHAPEDONOTDELETE" val="tWVR5Y.V8x0KicROWcQCm9g"/>
</p:tagLst>
</file>

<file path=ppt/tags/tag488.xml><?xml version="1.0" encoding="utf-8"?>
<p:tagLst xmlns:p="http://schemas.openxmlformats.org/presentationml/2006/main">
  <p:tag name="THINKCELLSHAPEDONOTDELETE" val="t3V585dJPdEeHRwOeHoCHQw"/>
</p:tagLst>
</file>

<file path=ppt/tags/tag489.xml><?xml version="1.0" encoding="utf-8"?>
<p:tagLst xmlns:p="http://schemas.openxmlformats.org/presentationml/2006/main">
  <p:tag name="THINKCELLSHAPEDONOTDELETE" val="tHeUHhefvG0mbmyxoDSB9QA"/>
</p:tagLst>
</file>

<file path=ppt/tags/tag490.xml><?xml version="1.0" encoding="utf-8"?>
<p:tagLst xmlns:p="http://schemas.openxmlformats.org/presentationml/2006/main">
  <p:tag name="THINKCELLSHAPEDONOTDELETE" val="tK8n1.GioSESbytm78u28zA"/>
</p:tagLst>
</file>

<file path=ppt/tags/tag491.xml><?xml version="1.0" encoding="utf-8"?>
<p:tagLst xmlns:p="http://schemas.openxmlformats.org/presentationml/2006/main">
  <p:tag name="THINKCELLSHAPEDONOTDELETE" val="tiB3xmtU4a0S0QxmjQ_9KWQ"/>
</p:tagLst>
</file>

<file path=ppt/tags/tag492.xml><?xml version="1.0" encoding="utf-8"?>
<p:tagLst xmlns:p="http://schemas.openxmlformats.org/presentationml/2006/main">
  <p:tag name="THINKCELLSHAPEDONOTDELETE" val="tA6ParkIhOEeJLovnRhGZOg"/>
</p:tagLst>
</file>

<file path=ppt/tags/tag493.xml><?xml version="1.0" encoding="utf-8"?>
<p:tagLst xmlns:p="http://schemas.openxmlformats.org/presentationml/2006/main">
  <p:tag name="THINKCELLSHAPEDONOTDELETE" val="tltF7NIS8VUaRvlJClomRJA"/>
</p:tagLst>
</file>

<file path=ppt/tags/tag494.xml><?xml version="1.0" encoding="utf-8"?>
<p:tagLst xmlns:p="http://schemas.openxmlformats.org/presentationml/2006/main">
  <p:tag name="THINKCELLSHAPEDONOTDELETE" val="tHbOM5q9WMEKrB1cMUJjo_w"/>
</p:tagLst>
</file>

<file path=ppt/tags/tag495.xml><?xml version="1.0" encoding="utf-8"?>
<p:tagLst xmlns:p="http://schemas.openxmlformats.org/presentationml/2006/main">
  <p:tag name="THINKCELLSHAPEDONOTDELETE" val="t8n2K0krEok69Qz9vBJUtuw"/>
</p:tagLst>
</file>

<file path=ppt/tags/tag496.xml><?xml version="1.0" encoding="utf-8"?>
<p:tagLst xmlns:p="http://schemas.openxmlformats.org/presentationml/2006/main">
  <p:tag name="THINKCELLSHAPEDONOTDELETE" val="tJhvghic1lk6_olHINr1CgQ"/>
</p:tagLst>
</file>

<file path=ppt/tags/tag497.xml><?xml version="1.0" encoding="utf-8"?>
<p:tagLst xmlns:p="http://schemas.openxmlformats.org/presentationml/2006/main">
  <p:tag name="THINKCELLSHAPEDONOTDELETE" val="tpPAC1S8viE6oiuj0RZFw1g"/>
</p:tagLst>
</file>

<file path=ppt/tags/tag498.xml><?xml version="1.0" encoding="utf-8"?>
<p:tagLst xmlns:p="http://schemas.openxmlformats.org/presentationml/2006/main">
  <p:tag name="THINKCELLSHAPEDONOTDELETE" val="tHbeb4rhL8Uag2drjgiH.Ew"/>
</p:tagLst>
</file>

<file path=ppt/tags/tag499.xml><?xml version="1.0" encoding="utf-8"?>
<p:tagLst xmlns:p="http://schemas.openxmlformats.org/presentationml/2006/main">
  <p:tag name="THINKCELLSHAPEDONOTDELETE" val="ttvivJGJtwES4z8ShDFnLIQ"/>
</p:tagLst>
</file>

<file path=ppt/tags/tag500.xml><?xml version="1.0" encoding="utf-8"?>
<p:tagLst xmlns:p="http://schemas.openxmlformats.org/presentationml/2006/main">
  <p:tag name="THINKCELLSHAPEDONOTDELETE" val="t_p0Ebq6PBEy3yOA_NQMPEA"/>
</p:tagLst>
</file>

<file path=ppt/tags/tag501.xml><?xml version="1.0" encoding="utf-8"?>
<p:tagLst xmlns:p="http://schemas.openxmlformats.org/presentationml/2006/main">
  <p:tag name="THINKCELLSHAPEDONOTDELETE" val="txGlwWQr7WkyIGuWl9WF9zg"/>
</p:tagLst>
</file>

<file path=ppt/tags/tag502.xml><?xml version="1.0" encoding="utf-8"?>
<p:tagLst xmlns:p="http://schemas.openxmlformats.org/presentationml/2006/main">
  <p:tag name="THINKCELLSHAPEDONOTDELETE" val="t9h2lw9DLa02vpqKRF_a5HQ"/>
</p:tagLst>
</file>

<file path=ppt/tags/tag503.xml><?xml version="1.0" encoding="utf-8"?>
<p:tagLst xmlns:p="http://schemas.openxmlformats.org/presentationml/2006/main">
  <p:tag name="THINKCELLSHAPEDONOTDELETE" val="tSnfEBrOR0kaFFkW5w0C8qQ"/>
</p:tagLst>
</file>

<file path=ppt/tags/tag504.xml><?xml version="1.0" encoding="utf-8"?>
<p:tagLst xmlns:p="http://schemas.openxmlformats.org/presentationml/2006/main">
  <p:tag name="THINKCELLSHAPEDONOTDELETE" val="t4QPPTwI._UCSdhjvguOCjA"/>
</p:tagLst>
</file>

<file path=ppt/tags/tag505.xml><?xml version="1.0" encoding="utf-8"?>
<p:tagLst xmlns:p="http://schemas.openxmlformats.org/presentationml/2006/main">
  <p:tag name="THINKCELLSHAPEDONOTDELETE" val="ta8oUD04iX0Oq.uw6Ht.2yA"/>
</p:tagLst>
</file>

<file path=ppt/tags/tag506.xml><?xml version="1.0" encoding="utf-8"?>
<p:tagLst xmlns:p="http://schemas.openxmlformats.org/presentationml/2006/main">
  <p:tag name="THINKCELLSHAPEDONOTDELETE" val="tjqbJraU5xk2lWBZcnvXeZQ"/>
</p:tagLst>
</file>

<file path=ppt/tags/tag507.xml><?xml version="1.0" encoding="utf-8"?>
<p:tagLst xmlns:p="http://schemas.openxmlformats.org/presentationml/2006/main">
  <p:tag name="THINKCELLSHAPEDONOTDELETE" val="tmFNFD5ZD90yxp.BORwsOBQ"/>
</p:tagLst>
</file>

<file path=ppt/tags/tag508.xml><?xml version="1.0" encoding="utf-8"?>
<p:tagLst xmlns:p="http://schemas.openxmlformats.org/presentationml/2006/main">
  <p:tag name="THINKCELLSHAPEDONOTDELETE" val="teMHmIp7cAUaeHqwWjSvujg"/>
</p:tagLst>
</file>

<file path=ppt/tags/tag509.xml><?xml version="1.0" encoding="utf-8"?>
<p:tagLst xmlns:p="http://schemas.openxmlformats.org/presentationml/2006/main">
  <p:tag name="THINKCELLSHAPEDONOTDELETE" val="trZNeJpoDXUOrlQe2Zfqv7g"/>
</p:tagLst>
</file>

<file path=ppt/tags/tag510.xml><?xml version="1.0" encoding="utf-8"?>
<p:tagLst xmlns:p="http://schemas.openxmlformats.org/presentationml/2006/main">
  <p:tag name="THINKCELLSHAPEDONOTDELETE" val="tZ6DER.RSs0qjk8QaHDOwXQ"/>
</p:tagLst>
</file>

<file path=ppt/tags/tag511.xml><?xml version="1.0" encoding="utf-8"?>
<p:tagLst xmlns:p="http://schemas.openxmlformats.org/presentationml/2006/main">
  <p:tag name="THINKCELLSHAPEDONOTDELETE" val="tw24ZfBDJTkunfu7oHmte2w"/>
</p:tagLst>
</file>

<file path=ppt/tags/tag512.xml><?xml version="1.0" encoding="utf-8"?>
<p:tagLst xmlns:p="http://schemas.openxmlformats.org/presentationml/2006/main">
  <p:tag name="THINKCELLSHAPEDONOTDELETE" val="tsfNoQHgCR0OQrIhfWJIagw"/>
</p:tagLst>
</file>

<file path=ppt/tags/tag513.xml><?xml version="1.0" encoding="utf-8"?>
<p:tagLst xmlns:p="http://schemas.openxmlformats.org/presentationml/2006/main">
  <p:tag name="THINKCELLSHAPEDONOTDELETE" val="pvVfIQxu4jkSgDzdG07TZEg"/>
</p:tagLst>
</file>

<file path=ppt/tags/tag514.xml><?xml version="1.0" encoding="utf-8"?>
<p:tagLst xmlns:p="http://schemas.openxmlformats.org/presentationml/2006/main">
  <p:tag name="THINKCELLSHAPEDONOTDELETE" val="poVXswMkoA0idDFJQ68h9Cg"/>
</p:tagLst>
</file>

<file path=ppt/tags/tag515.xml><?xml version="1.0" encoding="utf-8"?>
<p:tagLst xmlns:p="http://schemas.openxmlformats.org/presentationml/2006/main">
  <p:tag name="THINKCELLSHAPEDONOTDELETE" val="ttt0YJDouCUCkCZ.NbVZZLQ"/>
</p:tagLst>
</file>

<file path=ppt/tags/tag516.xml><?xml version="1.0" encoding="utf-8"?>
<p:tagLst xmlns:p="http://schemas.openxmlformats.org/presentationml/2006/main">
  <p:tag name="THINKCELLSHAPEDONOTDELETE" val="tzNJ57UPtY0uKS9Ephknkww"/>
</p:tagLst>
</file>

<file path=ppt/tags/tag517.xml><?xml version="1.0" encoding="utf-8"?>
<p:tagLst xmlns:p="http://schemas.openxmlformats.org/presentationml/2006/main">
  <p:tag name="THINKCELLSHAPEDONOTDELETE" val="tEK_2VNFhQ0CVD5RfIIe4Bg"/>
</p:tagLst>
</file>

<file path=ppt/tags/tag518.xml><?xml version="1.0" encoding="utf-8"?>
<p:tagLst xmlns:p="http://schemas.openxmlformats.org/presentationml/2006/main">
  <p:tag name="THINKCELLSHAPEDONOTDELETE" val="tqCvgk1DbmUaeSOwvg9EmOg"/>
</p:tagLst>
</file>

<file path=ppt/tags/tag519.xml><?xml version="1.0" encoding="utf-8"?>
<p:tagLst xmlns:p="http://schemas.openxmlformats.org/presentationml/2006/main">
  <p:tag name="THINKCELLSHAPEDONOTDELETE" val="tiO0Ed8Jcc0S_pVumsf6aPg"/>
</p:tagLst>
</file>

<file path=ppt/tags/tag520.xml><?xml version="1.0" encoding="utf-8"?>
<p:tagLst xmlns:p="http://schemas.openxmlformats.org/presentationml/2006/main">
  <p:tag name="THINKCELLSHAPEDONOTDELETE" val="t1i_xtjr8tEO8MlATI14Z0Q"/>
</p:tagLst>
</file>

<file path=ppt/tags/tag521.xml><?xml version="1.0" encoding="utf-8"?>
<p:tagLst xmlns:p="http://schemas.openxmlformats.org/presentationml/2006/main">
  <p:tag name="THINKCELLSHAPEDONOTDELETE" val="pOEE3AoD.TEKVydCK9CcbJw"/>
</p:tagLst>
</file>

<file path=ppt/tags/tag522.xml><?xml version="1.0" encoding="utf-8"?>
<p:tagLst xmlns:p="http://schemas.openxmlformats.org/presentationml/2006/main">
  <p:tag name="THINKCELLSHAPEDONOTDELETE" val="pA8Lc6ljmZ0.wm_a7WeXZGQ"/>
</p:tagLst>
</file>

<file path=ppt/tags/tag523.xml><?xml version="1.0" encoding="utf-8"?>
<p:tagLst xmlns:p="http://schemas.openxmlformats.org/presentationml/2006/main">
  <p:tag name="THINKCELLSHAPEDONOTDELETE" val="pYHZsDgpd8kq1ke1KUxi6Sg"/>
</p:tagLst>
</file>

<file path=ppt/tags/tag524.xml><?xml version="1.0" encoding="utf-8"?>
<p:tagLst xmlns:p="http://schemas.openxmlformats.org/presentationml/2006/main">
  <p:tag name="THINKCELLSHAPEDONOTDELETE" val="pbpWzU.2j8EOyPmOfZN2thA"/>
</p:tagLst>
</file>

<file path=ppt/tags/tag525.xml><?xml version="1.0" encoding="utf-8"?>
<p:tagLst xmlns:p="http://schemas.openxmlformats.org/presentationml/2006/main">
  <p:tag name="THINKCELLSHAPEDONOTDELETE" val="puk..VhN2GUy.pbnS9xHm0A"/>
</p:tagLst>
</file>

<file path=ppt/tags/tag526.xml><?xml version="1.0" encoding="utf-8"?>
<p:tagLst xmlns:p="http://schemas.openxmlformats.org/presentationml/2006/main">
  <p:tag name="THINKCELLSHAPEDONOTDELETE" val="pvvkJvfJLCkaapyTaDG6E2A"/>
</p:tagLst>
</file>

<file path=ppt/tags/tag527.xml><?xml version="1.0" encoding="utf-8"?>
<p:tagLst xmlns:p="http://schemas.openxmlformats.org/presentationml/2006/main">
  <p:tag name="THINKCELLSHAPEDONOTDELETE" val="pHphYYEpBfkSkZW7_7Lo3Tg"/>
</p:tagLst>
</file>

<file path=ppt/tags/tag528.xml><?xml version="1.0" encoding="utf-8"?>
<p:tagLst xmlns:p="http://schemas.openxmlformats.org/presentationml/2006/main">
  <p:tag name="THINKCELLSHAPEDONOTDELETE" val="pDt2V4ieK4EuJs6o85RK.iQ"/>
</p:tagLst>
</file>

<file path=ppt/tags/tag529.xml><?xml version="1.0" encoding="utf-8"?>
<p:tagLst xmlns:p="http://schemas.openxmlformats.org/presentationml/2006/main">
  <p:tag name="THINKCELLSHAPEDONOTDELETE" val="pdLm31rZM1U6ibT0Ca2480w"/>
</p:tagLst>
</file>

<file path=ppt/tags/tag530.xml><?xml version="1.0" encoding="utf-8"?>
<p:tagLst xmlns:p="http://schemas.openxmlformats.org/presentationml/2006/main">
  <p:tag name="THINKCELLSHAPEDONOTDELETE" val="pigo7geJKFUa0QbbmqF1QzA"/>
</p:tagLst>
</file>

<file path=ppt/tags/tag531.xml><?xml version="1.0" encoding="utf-8"?>
<p:tagLst xmlns:p="http://schemas.openxmlformats.org/presentationml/2006/main">
  <p:tag name="THINKCELLSHAPEDONOTDELETE" val="pVAn9Og2TaE23yUOQwfezaw"/>
</p:tagLst>
</file>

<file path=ppt/tags/tag532.xml><?xml version="1.0" encoding="utf-8"?>
<p:tagLst xmlns:p="http://schemas.openxmlformats.org/presentationml/2006/main">
  <p:tag name="THINKCELLSHAPEDONOTDELETE" val="plqBdlGnVD0CMKdupcVEQwQ"/>
</p:tagLst>
</file>

<file path=ppt/tags/tag533.xml><?xml version="1.0" encoding="utf-8"?>
<p:tagLst xmlns:p="http://schemas.openxmlformats.org/presentationml/2006/main">
  <p:tag name="THINKCELLSHAPEDONOTDELETE" val="pAta96YTRekem.fjRXSoBpQ"/>
</p:tagLst>
</file>

<file path=ppt/tags/tag534.xml><?xml version="1.0" encoding="utf-8"?>
<p:tagLst xmlns:p="http://schemas.openxmlformats.org/presentationml/2006/main">
  <p:tag name="THINKCELLSHAPEDONOTDELETE" val="p5.hxY_5Ckki_PixjIHs3ow"/>
</p:tagLst>
</file>

<file path=ppt/tags/tag535.xml><?xml version="1.0" encoding="utf-8"?>
<p:tagLst xmlns:p="http://schemas.openxmlformats.org/presentationml/2006/main">
  <p:tag name="THINKCELLSHAPEDONOTDELETE" val="prJVo0pilaEqe2cNp7ec6FQ"/>
</p:tagLst>
</file>

<file path=ppt/tags/tag536.xml><?xml version="1.0" encoding="utf-8"?>
<p:tagLst xmlns:p="http://schemas.openxmlformats.org/presentationml/2006/main">
  <p:tag name="THINKCELLSHAPEDONOTDELETE" val="pO5RvJuFjn0.dyIH67hPPmQ"/>
</p:tagLst>
</file>

<file path=ppt/tags/tag537.xml><?xml version="1.0" encoding="utf-8"?>
<p:tagLst xmlns:p="http://schemas.openxmlformats.org/presentationml/2006/main">
  <p:tag name="THINKCELLSHAPEDONOTDELETE" val="ptd2JK03EhEufINTG6_CpOw"/>
</p:tagLst>
</file>

<file path=ppt/tags/tag538.xml><?xml version="1.0" encoding="utf-8"?>
<p:tagLst xmlns:p="http://schemas.openxmlformats.org/presentationml/2006/main">
  <p:tag name="THINKCELLSHAPEDONOTDELETE" val="pGbwRTAMmAkO8GnnQ8Wjp8A"/>
</p:tagLst>
</file>

<file path=ppt/tags/tag539.xml><?xml version="1.0" encoding="utf-8"?>
<p:tagLst xmlns:p="http://schemas.openxmlformats.org/presentationml/2006/main">
  <p:tag name="THINKCELLSHAPEDONOTDELETE" val="pQAInfFN6KEi4I_C.VVBIaw"/>
</p:tagLst>
</file>

<file path=ppt/tags/tag540.xml><?xml version="1.0" encoding="utf-8"?>
<p:tagLst xmlns:p="http://schemas.openxmlformats.org/presentationml/2006/main">
  <p:tag name="THINKCELLSHAPEDONOTDELETE" val="pT3RSPwGPDEqK5clyWDO_3w"/>
</p:tagLst>
</file>

<file path=ppt/tags/tag541.xml><?xml version="1.0" encoding="utf-8"?>
<p:tagLst xmlns:p="http://schemas.openxmlformats.org/presentationml/2006/main">
  <p:tag name="THINKCELLSHAPEDONOTDELETE" val="piVeQqbke90uSK_li60bpcw"/>
</p:tagLst>
</file>

<file path=ppt/tags/tag542.xml><?xml version="1.0" encoding="utf-8"?>
<p:tagLst xmlns:p="http://schemas.openxmlformats.org/presentationml/2006/main">
  <p:tag name="THINKCELLSHAPEDONOTDELETE" val="pzjybmn4E_UCYdVSTVa2eGw"/>
</p:tagLst>
</file>

<file path=ppt/tags/tag543.xml><?xml version="1.0" encoding="utf-8"?>
<p:tagLst xmlns:p="http://schemas.openxmlformats.org/presentationml/2006/main">
  <p:tag name="THINKCELLSHAPEDONOTDELETE" val="p0r3hfc8KYUy6CMSoHPuNqQ"/>
</p:tagLst>
</file>

<file path=ppt/tags/tag544.xml><?xml version="1.0" encoding="utf-8"?>
<p:tagLst xmlns:p="http://schemas.openxmlformats.org/presentationml/2006/main">
  <p:tag name="THINKCELLSHAPEDONOTDELETE" val="pVj_62zNEikG1ttnaGmJU2g"/>
</p:tagLst>
</file>

<file path=ppt/tags/tag545.xml><?xml version="1.0" encoding="utf-8"?>
<p:tagLst xmlns:p="http://schemas.openxmlformats.org/presentationml/2006/main">
  <p:tag name="THINKCELLSHAPEDONOTDELETE" val="paQD6RfCwhEOPhutG1UK4qw"/>
</p:tagLst>
</file>

<file path=ppt/tags/tag546.xml><?xml version="1.0" encoding="utf-8"?>
<p:tagLst xmlns:p="http://schemas.openxmlformats.org/presentationml/2006/main">
  <p:tag name="THINKCELLSHAPEDONOTDELETE" val="pS6D.3cjiZkCNrfcVmXJW8g"/>
</p:tagLst>
</file>

<file path=ppt/tags/tag547.xml><?xml version="1.0" encoding="utf-8"?>
<p:tagLst xmlns:p="http://schemas.openxmlformats.org/presentationml/2006/main">
  <p:tag name="THINKCELLSHAPEDONOTDELETE" val="pGLrcg_F5ikGFiFuMRVjwvw"/>
</p:tagLst>
</file>

<file path=ppt/tags/tag548.xml><?xml version="1.0" encoding="utf-8"?>
<p:tagLst xmlns:p="http://schemas.openxmlformats.org/presentationml/2006/main">
  <p:tag name="THINKCELLSHAPEDONOTDELETE" val="pkqzAHUk1v0iInZ.TYguTxw"/>
</p:tagLst>
</file>

<file path=ppt/tags/tag549.xml><?xml version="1.0" encoding="utf-8"?>
<p:tagLst xmlns:p="http://schemas.openxmlformats.org/presentationml/2006/main">
  <p:tag name="THINKCELLSHAPEDONOTDELETE" val="pvbxU2eSCrUWM_khKzXVnQw"/>
</p:tagLst>
</file>

<file path=ppt/tags/tag550.xml><?xml version="1.0" encoding="utf-8"?>
<p:tagLst xmlns:p="http://schemas.openxmlformats.org/presentationml/2006/main">
  <p:tag name="THINKCELLSHAPEDONOTDELETE" val="pyV84rapt0kuTZcOsZQH5ag"/>
</p:tagLst>
</file>

<file path=ppt/tags/tag551.xml><?xml version="1.0" encoding="utf-8"?>
<p:tagLst xmlns:p="http://schemas.openxmlformats.org/presentationml/2006/main">
  <p:tag name="THINKCELLSHAPEDONOTDELETE" val="tlTiOFJPwLECNnnGp1wYo3A"/>
</p:tagLst>
</file>

<file path=ppt/tags/tag552.xml><?xml version="1.0" encoding="utf-8"?>
<p:tagLst xmlns:p="http://schemas.openxmlformats.org/presentationml/2006/main">
  <p:tag name="THINKCELLSHAPEDONOTDELETE" val="tOrkVGPfCPk.LCr70eoW5yA"/>
</p:tagLst>
</file>

<file path=ppt/tags/tag553.xml><?xml version="1.0" encoding="utf-8"?>
<p:tagLst xmlns:p="http://schemas.openxmlformats.org/presentationml/2006/main">
  <p:tag name="THINKCELLSHAPEDONOTDELETE" val="t9MxCBwsArE6bGyMoVYL_QA"/>
</p:tagLst>
</file>

<file path=ppt/tags/tag554.xml><?xml version="1.0" encoding="utf-8"?>
<p:tagLst xmlns:p="http://schemas.openxmlformats.org/presentationml/2006/main">
  <p:tag name="THINKCELLSHAPEDONOTDELETE" val="tkj6sLUqunUq5H3BytL5p3g"/>
</p:tagLst>
</file>

<file path=ppt/tags/tag555.xml><?xml version="1.0" encoding="utf-8"?>
<p:tagLst xmlns:p="http://schemas.openxmlformats.org/presentationml/2006/main">
  <p:tag name="THINKCELLSHAPEDONOTDELETE" val="tj68KrIgwu026OTghIKIkoA"/>
</p:tagLst>
</file>

<file path=ppt/tags/tag556.xml><?xml version="1.0" encoding="utf-8"?>
<p:tagLst xmlns:p="http://schemas.openxmlformats.org/presentationml/2006/main">
  <p:tag name="THINKCELLSHAPEDONOTDELETE" val="tGAzaK8f8FEeUK8obo4rK.g"/>
</p:tagLst>
</file>

<file path=ppt/tags/tag557.xml><?xml version="1.0" encoding="utf-8"?>
<p:tagLst xmlns:p="http://schemas.openxmlformats.org/presentationml/2006/main">
  <p:tag name="THINKCELLSHAPEDONOTDELETE" val="t.b_RajN8xkeBesIOvxG0eQ"/>
</p:tagLst>
</file>

<file path=ppt/tags/tag558.xml><?xml version="1.0" encoding="utf-8"?>
<p:tagLst xmlns:p="http://schemas.openxmlformats.org/presentationml/2006/main">
  <p:tag name="THINKCELLSHAPEDONOTDELETE" val="tF0FkCLsLy0uYyhzrVini7g"/>
</p:tagLst>
</file>

<file path=ppt/tags/tag559.xml><?xml version="1.0" encoding="utf-8"?>
<p:tagLst xmlns:p="http://schemas.openxmlformats.org/presentationml/2006/main">
  <p:tag name="THINKCELLSHAPEDONOTDELETE" val="tXLT0waQOxkyMf06Dl_XACg"/>
</p:tagLst>
</file>

<file path=ppt/tags/tag560.xml><?xml version="1.0" encoding="utf-8"?>
<p:tagLst xmlns:p="http://schemas.openxmlformats.org/presentationml/2006/main">
  <p:tag name="THINKCELLSHAPEDONOTDELETE" val="tANtzk6sKM0OtxPTyJ56G.g"/>
</p:tagLst>
</file>

<file path=ppt/tags/tag561.xml><?xml version="1.0" encoding="utf-8"?>
<p:tagLst xmlns:p="http://schemas.openxmlformats.org/presentationml/2006/main">
  <p:tag name="THINKCELLSHAPEDONOTDELETE" val="t19NSb.W2BUOh4RtQTwRkgA"/>
</p:tagLst>
</file>

<file path=ppt/tags/tag562.xml><?xml version="1.0" encoding="utf-8"?>
<p:tagLst xmlns:p="http://schemas.openxmlformats.org/presentationml/2006/main">
  <p:tag name="THINKCELLSHAPEDONOTDELETE" val="t4BPFxs_jMkezmz4sH65Eeg"/>
</p:tagLst>
</file>

<file path=ppt/tags/tag563.xml><?xml version="1.0" encoding="utf-8"?>
<p:tagLst xmlns:p="http://schemas.openxmlformats.org/presentationml/2006/main">
  <p:tag name="THINKCELLSHAPEDONOTDELETE" val="tenLY.ebqa0.r8E2PD5EaAQ"/>
</p:tagLst>
</file>

<file path=ppt/tags/tag564.xml><?xml version="1.0" encoding="utf-8"?>
<p:tagLst xmlns:p="http://schemas.openxmlformats.org/presentationml/2006/main">
  <p:tag name="THINKCELLSHAPEDONOTDELETE" val="pgculKUPLqkamRfqJ8ZgSLw"/>
</p:tagLst>
</file>

<file path=ppt/tags/tag565.xml><?xml version="1.0" encoding="utf-8"?>
<p:tagLst xmlns:p="http://schemas.openxmlformats.org/presentationml/2006/main">
  <p:tag name="THINKCELLSHAPEDONOTDELETE" val="pfqOILEpW2UarT9381B8jDg"/>
</p:tagLst>
</file>

<file path=ppt/tags/tag566.xml><?xml version="1.0" encoding="utf-8"?>
<p:tagLst xmlns:p="http://schemas.openxmlformats.org/presentationml/2006/main">
  <p:tag name="THINKCELLSHAPEDONOTDELETE" val="phtsCbAm8y0eqpT.P31RZHA"/>
</p:tagLst>
</file>

<file path=ppt/tags/tag567.xml><?xml version="1.0" encoding="utf-8"?>
<p:tagLst xmlns:p="http://schemas.openxmlformats.org/presentationml/2006/main">
  <p:tag name="THINKCELLSHAPEDONOTDELETE" val="ppoivvOZ41UqMIMfsik0iNw"/>
</p:tagLst>
</file>

<file path=ppt/tags/tag568.xml><?xml version="1.0" encoding="utf-8"?>
<p:tagLst xmlns:p="http://schemas.openxmlformats.org/presentationml/2006/main">
  <p:tag name="THINKCELLSHAPEDONOTDELETE" val="p_lTX39wxDUWUQfEtDP7ncA"/>
</p:tagLst>
</file>

<file path=ppt/tags/tag569.xml><?xml version="1.0" encoding="utf-8"?>
<p:tagLst xmlns:p="http://schemas.openxmlformats.org/presentationml/2006/main">
  <p:tag name="THINKCELLSHAPEDONOTDELETE" val="pLD89bcUzM0.klPBgGFSBRA"/>
</p:tagLst>
</file>

<file path=ppt/tags/tag570.xml><?xml version="1.0" encoding="utf-8"?>
<p:tagLst xmlns:p="http://schemas.openxmlformats.org/presentationml/2006/main">
  <p:tag name="THINKCELLSHAPEDONOTDELETE" val="pGcz7JY.0ukuWD5GWE5eDOA"/>
</p:tagLst>
</file>

<file path=ppt/tags/tag571.xml><?xml version="1.0" encoding="utf-8"?>
<p:tagLst xmlns:p="http://schemas.openxmlformats.org/presentationml/2006/main">
  <p:tag name="THINKCELLSHAPEDONOTDELETE" val="p0zr9jIMvREW7xsXv4SY5yQ"/>
</p:tagLst>
</file>

<file path=ppt/tags/tag572.xml><?xml version="1.0" encoding="utf-8"?>
<p:tagLst xmlns:p="http://schemas.openxmlformats.org/presentationml/2006/main">
  <p:tag name="THINKCELLSHAPEDONOTDELETE" val="paBhI.Q_A.0SwNo4PIv8ENQ"/>
</p:tagLst>
</file>

<file path=ppt/tags/tag573.xml><?xml version="1.0" encoding="utf-8"?>
<p:tagLst xmlns:p="http://schemas.openxmlformats.org/presentationml/2006/main">
  <p:tag name="THINKCELLSHAPEDONOTDELETE" val="pY2VJxJiBmk2JTQxXCxeH2g"/>
</p:tagLst>
</file>

<file path=ppt/tags/tag574.xml><?xml version="1.0" encoding="utf-8"?>
<p:tagLst xmlns:p="http://schemas.openxmlformats.org/presentationml/2006/main">
  <p:tag name="THINKCELLSHAPEDONOTDELETE" val="phnp_A1XUqUSKZZj6SpO4NQ"/>
</p:tagLst>
</file>

<file path=ppt/tags/tag575.xml><?xml version="1.0" encoding="utf-8"?>
<p:tagLst xmlns:p="http://schemas.openxmlformats.org/presentationml/2006/main">
  <p:tag name="THINKCELLSHAPEDONOTDELETE" val="pf8upttZ5kUeIAJ2zLT7kwQ"/>
</p:tagLst>
</file>

<file path=ppt/tags/tag576.xml><?xml version="1.0" encoding="utf-8"?>
<p:tagLst xmlns:p="http://schemas.openxmlformats.org/presentationml/2006/main">
  <p:tag name="THINKCELLSHAPEDONOTDELETE" val="pt9xH8kse3kaQ1FmOcToW.w"/>
</p:tagLst>
</file>

<file path=ppt/tags/tag577.xml><?xml version="1.0" encoding="utf-8"?>
<p:tagLst xmlns:p="http://schemas.openxmlformats.org/presentationml/2006/main">
  <p:tag name="THINKCELLSHAPEDONOTDELETE" val="pg70cm7xPYEmLzkXv63sdxA"/>
</p:tagLst>
</file>

<file path=ppt/tags/tag578.xml><?xml version="1.0" encoding="utf-8"?>
<p:tagLst xmlns:p="http://schemas.openxmlformats.org/presentationml/2006/main">
  <p:tag name="THINKCELLSHAPEDONOTDELETE" val="pAt73jbNcPkCvv2WjxCn.XA"/>
</p:tagLst>
</file>

<file path=ppt/tags/tag579.xml><?xml version="1.0" encoding="utf-8"?>
<p:tagLst xmlns:p="http://schemas.openxmlformats.org/presentationml/2006/main">
  <p:tag name="THINKCELLSHAPEDONOTDELETE" val="pxaydAZgw.UG15EBZREsgTg"/>
</p:tagLst>
</file>

<file path=ppt/tags/tag580.xml><?xml version="1.0" encoding="utf-8"?>
<p:tagLst xmlns:p="http://schemas.openxmlformats.org/presentationml/2006/main">
  <p:tag name="THINKCELLSHAPEDONOTDELETE" val="pzkKi8RP4DE.nGsRtzHbacQ"/>
</p:tagLst>
</file>

<file path=ppt/tags/tag581.xml><?xml version="1.0" encoding="utf-8"?>
<p:tagLst xmlns:p="http://schemas.openxmlformats.org/presentationml/2006/main">
  <p:tag name="THINKCELLSHAPEDONOTDELETE" val="piq3ANTGdxEmhUYi009eEqg"/>
</p:tagLst>
</file>

<file path=ppt/tags/tag582.xml><?xml version="1.0" encoding="utf-8"?>
<p:tagLst xmlns:p="http://schemas.openxmlformats.org/presentationml/2006/main">
  <p:tag name="THINKCELLSHAPEDONOTDELETE" val="pfIjP.MvbQEqX5zhXD17aSg"/>
</p:tagLst>
</file>

<file path=ppt/tags/tag583.xml><?xml version="1.0" encoding="utf-8"?>
<p:tagLst xmlns:p="http://schemas.openxmlformats.org/presentationml/2006/main">
  <p:tag name="THINKCELLSHAPEDONOTDELETE" val="t8wMV.ZoNhUKLYOp_4slPQQ"/>
</p:tagLst>
</file>

<file path=ppt/tags/tag584.xml><?xml version="1.0" encoding="utf-8"?>
<p:tagLst xmlns:p="http://schemas.openxmlformats.org/presentationml/2006/main">
  <p:tag name="THINKCELLSHAPEDONOTDELETE" val="peKenLS57B0KgI_rMduzroQ"/>
</p:tagLst>
</file>

<file path=ppt/tags/tag585.xml><?xml version="1.0" encoding="utf-8"?>
<p:tagLst xmlns:p="http://schemas.openxmlformats.org/presentationml/2006/main">
  <p:tag name="THINKCELLSHAPEDONOTDELETE" val="phA2wFR0OYEScSEFI_mOMvg"/>
</p:tagLst>
</file>

<file path=ppt/tags/tag586.xml><?xml version="1.0" encoding="utf-8"?>
<p:tagLst xmlns:p="http://schemas.openxmlformats.org/presentationml/2006/main">
  <p:tag name="THINKCELLSHAPEDONOTDELETE" val="pfpik15y4lUSrsfGXov.BbA"/>
</p:tagLst>
</file>

<file path=ppt/tags/tag587.xml><?xml version="1.0" encoding="utf-8"?>
<p:tagLst xmlns:p="http://schemas.openxmlformats.org/presentationml/2006/main">
  <p:tag name="THINKCELLSHAPEDONOTDELETE" val="px3.NpjHthk6qwlpie402Dw"/>
</p:tagLst>
</file>

<file path=ppt/tags/tag588.xml><?xml version="1.0" encoding="utf-8"?>
<p:tagLst xmlns:p="http://schemas.openxmlformats.org/presentationml/2006/main">
  <p:tag name="THINKCELLSHAPEDONOTDELETE" val="tCgQN0yk6AEOA551V7QnSEw"/>
</p:tagLst>
</file>

<file path=ppt/tags/tag589.xml><?xml version="1.0" encoding="utf-8"?>
<p:tagLst xmlns:p="http://schemas.openxmlformats.org/presentationml/2006/main">
  <p:tag name="THINKCELLSHAPEDONOTDELETE" val="tTlafjL6UR0eddpfKP2JDyQ"/>
</p:tagLst>
</file>

<file path=ppt/tags/tag590.xml><?xml version="1.0" encoding="utf-8"?>
<p:tagLst xmlns:p="http://schemas.openxmlformats.org/presentationml/2006/main">
  <p:tag name="THINKCELLSHAPEDONOTDELETE" val="t1FpatkH830yGaj1CVw6U.A"/>
</p:tagLst>
</file>

<file path=ppt/tags/tag591.xml><?xml version="1.0" encoding="utf-8"?>
<p:tagLst xmlns:p="http://schemas.openxmlformats.org/presentationml/2006/main">
  <p:tag name="THINKCELLSHAPEDONOTDELETE" val="tHKAMGY0zAEOrVniIqcVviA"/>
</p:tagLst>
</file>

<file path=ppt/tags/tag592.xml><?xml version="1.0" encoding="utf-8"?>
<p:tagLst xmlns:p="http://schemas.openxmlformats.org/presentationml/2006/main">
  <p:tag name="THINKCELLSHAPEDONOTDELETE" val="t.ZLVk5wvZUmUB87qvK.kbA"/>
</p:tagLst>
</file>

<file path=ppt/tags/tag593.xml><?xml version="1.0" encoding="utf-8"?>
<p:tagLst xmlns:p="http://schemas.openxmlformats.org/presentationml/2006/main">
  <p:tag name="THINKCELLSHAPEDONOTDELETE" val="tzPVtQxPkZU28p.UXObUwFw"/>
</p:tagLst>
</file>

<file path=ppt/tags/tag594.xml><?xml version="1.0" encoding="utf-8"?>
<p:tagLst xmlns:p="http://schemas.openxmlformats.org/presentationml/2006/main">
  <p:tag name="THINKCELLSHAPEDONOTDELETE" val="tMXG6Wng9EEiq.Y29lfq3VQ"/>
</p:tagLst>
</file>

<file path=ppt/tags/tag595.xml><?xml version="1.0" encoding="utf-8"?>
<p:tagLst xmlns:p="http://schemas.openxmlformats.org/presentationml/2006/main">
  <p:tag name="THINKCELLSHAPEDONOTDELETE" val="tXYaI_sbPBESuGjJT53fWjw"/>
</p:tagLst>
</file>

<file path=ppt/tags/tag596.xml><?xml version="1.0" encoding="utf-8"?>
<p:tagLst xmlns:p="http://schemas.openxmlformats.org/presentationml/2006/main">
  <p:tag name="THINKCELLSHAPEDONOTDELETE" val="tqB41Pw8aR0GQ3SHU3KnYNQ"/>
</p:tagLst>
</file>

<file path=ppt/tags/tag597.xml><?xml version="1.0" encoding="utf-8"?>
<p:tagLst xmlns:p="http://schemas.openxmlformats.org/presentationml/2006/main">
  <p:tag name="THINKCELLSHAPEDONOTDELETE" val="tm3e.jisO_0mZ9l0sjQcpaw"/>
</p:tagLst>
</file>

<file path=ppt/tags/tag598.xml><?xml version="1.0" encoding="utf-8"?>
<p:tagLst xmlns:p="http://schemas.openxmlformats.org/presentationml/2006/main">
  <p:tag name="THINKCELLSHAPEDONOTDELETE" val="tbyoeLb7wmEeCUcX3.CVihQ"/>
</p:tagLst>
</file>

<file path=ppt/tags/tag599.xml><?xml version="1.0" encoding="utf-8"?>
<p:tagLst xmlns:p="http://schemas.openxmlformats.org/presentationml/2006/main">
  <p:tag name="THINKCELLSHAPEDONOTDELETE" val="tI5sBBq7FPk68Cb.ZSa.6XQ"/>
</p:tagLst>
</file>

<file path=ppt/tags/tag600.xml><?xml version="1.0" encoding="utf-8"?>
<p:tagLst xmlns:p="http://schemas.openxmlformats.org/presentationml/2006/main">
  <p:tag name="THINKCELLSHAPEDONOTDELETE" val="t4aKk3znwpEKvkEdqmq93Ng"/>
</p:tagLst>
</file>

<file path=ppt/tags/tag601.xml><?xml version="1.0" encoding="utf-8"?>
<p:tagLst xmlns:p="http://schemas.openxmlformats.org/presentationml/2006/main">
  <p:tag name="THINKCELLSHAPEDONOTDELETE" val="tdL5c4xHUUESZLJFlQbjFUw"/>
</p:tagLst>
</file>

<file path=ppt/tags/tag602.xml><?xml version="1.0" encoding="utf-8"?>
<p:tagLst xmlns:p="http://schemas.openxmlformats.org/presentationml/2006/main">
  <p:tag name="THINKCELLSHAPEDONOTDELETE" val="tLrDzoIIEfUKBjyK.wmS6vQ"/>
</p:tagLst>
</file>

<file path=ppt/tags/tag603.xml><?xml version="1.0" encoding="utf-8"?>
<p:tagLst xmlns:p="http://schemas.openxmlformats.org/presentationml/2006/main">
  <p:tag name="THINKCELLSHAPEDONOTDELETE" val="tl7Hot4jnzkug9wRTky16Zw"/>
</p:tagLst>
</file>

<file path=ppt/tags/tag604.xml><?xml version="1.0" encoding="utf-8"?>
<p:tagLst xmlns:p="http://schemas.openxmlformats.org/presentationml/2006/main">
  <p:tag name="THINKCELLSHAPEDONOTDELETE" val="tmlipX_93406S65KvvYlkjw"/>
</p:tagLst>
</file>

<file path=ppt/tags/tag605.xml><?xml version="1.0" encoding="utf-8"?>
<p:tagLst xmlns:p="http://schemas.openxmlformats.org/presentationml/2006/main">
  <p:tag name="THINKCELLSHAPEDONOTDELETE" val="tvBP7NCrrOk6soIg6nSzG3Q"/>
</p:tagLst>
</file>

<file path=ppt/tags/tag606.xml><?xml version="1.0" encoding="utf-8"?>
<p:tagLst xmlns:p="http://schemas.openxmlformats.org/presentationml/2006/main">
  <p:tag name="THINKCELLSHAPEDONOTDELETE" val="ty_aiq8Sf5kCsYHfQcUSzXA"/>
</p:tagLst>
</file>

<file path=ppt/tags/tag607.xml><?xml version="1.0" encoding="utf-8"?>
<p:tagLst xmlns:p="http://schemas.openxmlformats.org/presentationml/2006/main">
  <p:tag name="THINKCELLSHAPEDONOTDELETE" val="t6N1FDh.PU0iIlpLZAB87uA"/>
</p:tagLst>
</file>

<file path=ppt/tags/tag608.xml><?xml version="1.0" encoding="utf-8"?>
<p:tagLst xmlns:p="http://schemas.openxmlformats.org/presentationml/2006/main">
  <p:tag name="THINKCELLSHAPEDONOTDELETE" val="t66N0w1RXN06QGCXIoHpCtw"/>
</p:tagLst>
</file>

<file path=ppt/tags/tag609.xml><?xml version="1.0" encoding="utf-8"?>
<p:tagLst xmlns:p="http://schemas.openxmlformats.org/presentationml/2006/main">
  <p:tag name="THINKCELLSHAPEDONOTDELETE" val="tjYDeoTeeH0WRhfHgvBO3iA"/>
</p:tagLst>
</file>

<file path=ppt/tags/tag610.xml><?xml version="1.0" encoding="utf-8"?>
<p:tagLst xmlns:p="http://schemas.openxmlformats.org/presentationml/2006/main">
  <p:tag name="THINKCELLSHAPEDONOTDELETE" val="tORWU.2jNCk.JejEULjY6qQ"/>
</p:tagLst>
</file>

<file path=ppt/tags/tag611.xml><?xml version="1.0" encoding="utf-8"?>
<p:tagLst xmlns:p="http://schemas.openxmlformats.org/presentationml/2006/main">
  <p:tag name="THINKCELLSHAPEDONOTDELETE" val="tmKMxkddixEyp40_Am8m2DQ"/>
</p:tagLst>
</file>

<file path=ppt/tags/tag612.xml><?xml version="1.0" encoding="utf-8"?>
<p:tagLst xmlns:p="http://schemas.openxmlformats.org/presentationml/2006/main">
  <p:tag name="THINKCELLSHAPEDONOTDELETE" val="twx.dcw.Vm02VAgPEQRa24A"/>
</p:tagLst>
</file>

<file path=ppt/tags/tag613.xml><?xml version="1.0" encoding="utf-8"?>
<p:tagLst xmlns:p="http://schemas.openxmlformats.org/presentationml/2006/main">
  <p:tag name="THINKCELLSHAPEDONOTDELETE" val="t8F4p0EhYSEagu6FtEiH0GA"/>
</p:tagLst>
</file>

<file path=ppt/tags/tag614.xml><?xml version="1.0" encoding="utf-8"?>
<p:tagLst xmlns:p="http://schemas.openxmlformats.org/presentationml/2006/main">
  <p:tag name="THINKCELLSHAPEDONOTDELETE" val="t2DHHP_z510eTrcnEbxT_rQ"/>
</p:tagLst>
</file>

<file path=ppt/tags/tag615.xml><?xml version="1.0" encoding="utf-8"?>
<p:tagLst xmlns:p="http://schemas.openxmlformats.org/presentationml/2006/main">
  <p:tag name="THINKCELLSHAPEDONOTDELETE" val="tuTdXPa0nFEK530xNfh3Ztw"/>
</p:tagLst>
</file>

<file path=ppt/tags/tag616.xml><?xml version="1.0" encoding="utf-8"?>
<p:tagLst xmlns:p="http://schemas.openxmlformats.org/presentationml/2006/main">
  <p:tag name="THINKCELLSHAPEDONOTDELETE" val="tx4BCMD45ZkW44DLf61bljQ"/>
</p:tagLst>
</file>

<file path=ppt/tags/tag617.xml><?xml version="1.0" encoding="utf-8"?>
<p:tagLst xmlns:p="http://schemas.openxmlformats.org/presentationml/2006/main">
  <p:tag name="THINKCELLSHAPEDONOTDELETE" val="tRiO2AJLYIkSXUEMcP3Pfvw"/>
</p:tagLst>
</file>

<file path=ppt/tags/tag618.xml><?xml version="1.0" encoding="utf-8"?>
<p:tagLst xmlns:p="http://schemas.openxmlformats.org/presentationml/2006/main">
  <p:tag name="THINKCELLSHAPEDONOTDELETE" val="tnyALGP38JkO3Ewc.eb651g"/>
</p:tagLst>
</file>

<file path=ppt/tags/tag619.xml><?xml version="1.0" encoding="utf-8"?>
<p:tagLst xmlns:p="http://schemas.openxmlformats.org/presentationml/2006/main">
  <p:tag name="THINKCELLSHAPEDONOTDELETE" val="ttpKrI8cyTUGvKzALyc_zkg"/>
</p:tagLst>
</file>

<file path=ppt/tags/tag620.xml><?xml version="1.0" encoding="utf-8"?>
<p:tagLst xmlns:p="http://schemas.openxmlformats.org/presentationml/2006/main">
  <p:tag name="THINKCELLSHAPEDONOTDELETE" val="tZo.SSbeP1UiygCIUcpiUYQ"/>
</p:tagLst>
</file>

<file path=ppt/tags/tag621.xml><?xml version="1.0" encoding="utf-8"?>
<p:tagLst xmlns:p="http://schemas.openxmlformats.org/presentationml/2006/main">
  <p:tag name="THINKCELLSHAPEDONOTDELETE" val="tqhXbqPx1SEyCS6kCBpmMoQ"/>
</p:tagLst>
</file>

<file path=ppt/tags/tag622.xml><?xml version="1.0" encoding="utf-8"?>
<p:tagLst xmlns:p="http://schemas.openxmlformats.org/presentationml/2006/main">
  <p:tag name="THINKCELLSHAPEDONOTDELETE" val="pkNOyAQ1NBkOwn707fKZUNQ"/>
</p:tagLst>
</file>

<file path=ppt/tags/tag623.xml><?xml version="1.0" encoding="utf-8"?>
<p:tagLst xmlns:p="http://schemas.openxmlformats.org/presentationml/2006/main">
  <p:tag name="THINKCELLSHAPEDONOTDELETE" val="pHsx8rUvU9EKdmngLIA7MbQ"/>
</p:tagLst>
</file>

<file path=ppt/tags/tag624.xml><?xml version="1.0" encoding="utf-8"?>
<p:tagLst xmlns:p="http://schemas.openxmlformats.org/presentationml/2006/main">
  <p:tag name="THINKCELLSHAPEDONOTDELETE" val="pQ2DrGGVC90.K035wsYPj.g"/>
</p:tagLst>
</file>

<file path=ppt/tags/tag625.xml><?xml version="1.0" encoding="utf-8"?>
<p:tagLst xmlns:p="http://schemas.openxmlformats.org/presentationml/2006/main">
  <p:tag name="THINKCELLSHAPEDONOTDELETE" val="plzwCUjPfqkGteK0HJuyIRw"/>
</p:tagLst>
</file>

<file path=ppt/tags/tag626.xml><?xml version="1.0" encoding="utf-8"?>
<p:tagLst xmlns:p="http://schemas.openxmlformats.org/presentationml/2006/main">
  <p:tag name="THINKCELLSHAPEDONOTDELETE" val="plCK3l8QUvE6VC9hKRxG94g"/>
</p:tagLst>
</file>

<file path=ppt/tags/tag627.xml><?xml version="1.0" encoding="utf-8"?>
<p:tagLst xmlns:p="http://schemas.openxmlformats.org/presentationml/2006/main">
  <p:tag name="THINKCELLSHAPEDONOTDELETE" val="pwd75wlvtDkun3q8U93vU8A"/>
</p:tagLst>
</file>

<file path=ppt/tags/tag628.xml><?xml version="1.0" encoding="utf-8"?>
<p:tagLst xmlns:p="http://schemas.openxmlformats.org/presentationml/2006/main">
  <p:tag name="THINKCELLSHAPEDONOTDELETE" val="ptxdtqwK5Jkm2GyWBKR19AA"/>
</p:tagLst>
</file>

<file path=ppt/tags/tag629.xml><?xml version="1.0" encoding="utf-8"?>
<p:tagLst xmlns:p="http://schemas.openxmlformats.org/presentationml/2006/main">
  <p:tag name="THINKCELLSHAPEDONOTDELETE" val="pNg8DiGiVKkSq7fONWt.2LQ"/>
</p:tagLst>
</file>

<file path=ppt/tags/tag630.xml><?xml version="1.0" encoding="utf-8"?>
<p:tagLst xmlns:p="http://schemas.openxmlformats.org/presentationml/2006/main">
  <p:tag name="THINKCELLSHAPEDONOTDELETE" val="p3PYQS_3NzEuO1sRRdrmQ4A"/>
</p:tagLst>
</file>

<file path=ppt/tags/tag631.xml><?xml version="1.0" encoding="utf-8"?>
<p:tagLst xmlns:p="http://schemas.openxmlformats.org/presentationml/2006/main">
  <p:tag name="THINKCELLSHAPEDONOTDELETE" val="pHnhw2ikI.kSopTgaspnumA"/>
</p:tagLst>
</file>

<file path=ppt/tags/tag632.xml><?xml version="1.0" encoding="utf-8"?>
<p:tagLst xmlns:p="http://schemas.openxmlformats.org/presentationml/2006/main">
  <p:tag name="THINKCELLSHAPEDONOTDELETE" val="pnPQ4xWKhl0GEkIIg6357hw"/>
</p:tagLst>
</file>

<file path=ppt/tags/tag633.xml><?xml version="1.0" encoding="utf-8"?>
<p:tagLst xmlns:p="http://schemas.openxmlformats.org/presentationml/2006/main">
  <p:tag name="THINKCELLSHAPEDONOTDELETE" val="p0egXLKFbFU6yGrmPeaXASQ"/>
</p:tagLst>
</file>

<file path=ppt/tags/tag634.xml><?xml version="1.0" encoding="utf-8"?>
<p:tagLst xmlns:p="http://schemas.openxmlformats.org/presentationml/2006/main">
  <p:tag name="THINKCELLSHAPEDONOTDELETE" val="p8Fng6tMNYkGIc_.fOZyxCA"/>
</p:tagLst>
</file>

<file path=ppt/tags/tag635.xml><?xml version="1.0" encoding="utf-8"?>
<p:tagLst xmlns:p="http://schemas.openxmlformats.org/presentationml/2006/main">
  <p:tag name="THINKCELLSHAPEDONOTDELETE" val="pGrebYsPCQEi3wIMv1A8D9A"/>
</p:tagLst>
</file>

<file path=ppt/tags/tag636.xml><?xml version="1.0" encoding="utf-8"?>
<p:tagLst xmlns:p="http://schemas.openxmlformats.org/presentationml/2006/main">
  <p:tag name="THINKCELLSHAPEDONOTDELETE" val="pyJUChHr3I0WJpOwlP3L7HQ"/>
</p:tagLst>
</file>

<file path=ppt/tags/tag637.xml><?xml version="1.0" encoding="utf-8"?>
<p:tagLst xmlns:p="http://schemas.openxmlformats.org/presentationml/2006/main">
  <p:tag name="THINKCELLSHAPEDONOTDELETE" val="pQjWxII2AZUyqswfsEpmiDQ"/>
</p:tagLst>
</file>

<file path=ppt/tags/tag638.xml><?xml version="1.0" encoding="utf-8"?>
<p:tagLst xmlns:p="http://schemas.openxmlformats.org/presentationml/2006/main">
  <p:tag name="THINKCELLSHAPEDONOTDELETE" val="tovKbunylIUSKgBAESEpMxA"/>
</p:tagLst>
</file>

<file path=ppt/tags/tag639.xml><?xml version="1.0" encoding="utf-8"?>
<p:tagLst xmlns:p="http://schemas.openxmlformats.org/presentationml/2006/main">
  <p:tag name="THINKCELLSHAPEDONOTDELETE" val="tMNJmDSxLqkC3Dp2pbvYOEg"/>
</p:tagLst>
</file>

<file path=ppt/tags/tag640.xml><?xml version="1.0" encoding="utf-8"?>
<p:tagLst xmlns:p="http://schemas.openxmlformats.org/presentationml/2006/main">
  <p:tag name="THINKCELLSHAPEDONOTDELETE" val="tnEIZZOiaa0q8r7d4ZS7_wA"/>
</p:tagLst>
</file>

<file path=ppt/tags/tag641.xml><?xml version="1.0" encoding="utf-8"?>
<p:tagLst xmlns:p="http://schemas.openxmlformats.org/presentationml/2006/main">
  <p:tag name="THINKCELLSHAPEDONOTDELETE" val="tia7Mw93zd0yHrl2_M1gwrQ"/>
</p:tagLst>
</file>

<file path=ppt/tags/tag642.xml><?xml version="1.0" encoding="utf-8"?>
<p:tagLst xmlns:p="http://schemas.openxmlformats.org/presentationml/2006/main">
  <p:tag name="THINKCELLSHAPEDONOTDELETE" val="t.VIgWH.G3Em3FfkqPiy0eA"/>
</p:tagLst>
</file>

<file path=ppt/tags/tag643.xml><?xml version="1.0" encoding="utf-8"?>
<p:tagLst xmlns:p="http://schemas.openxmlformats.org/presentationml/2006/main">
  <p:tag name="THINKCELLSHAPEDONOTDELETE" val="twrzlKusMaEmSA8A3IitgGg"/>
</p:tagLst>
</file>

<file path=ppt/tags/tag644.xml><?xml version="1.0" encoding="utf-8"?>
<p:tagLst xmlns:p="http://schemas.openxmlformats.org/presentationml/2006/main">
  <p:tag name="THINKCELLSHAPEDONOTDELETE" val="tsZzaaXd1H0a_Jm5VmkwCiw"/>
</p:tagLst>
</file>

<file path=ppt/tags/tag645.xml><?xml version="1.0" encoding="utf-8"?>
<p:tagLst xmlns:p="http://schemas.openxmlformats.org/presentationml/2006/main">
  <p:tag name="THINKCELLSHAPEDONOTDELETE" val="tSwB0MdDwt0eosgyddXbh.w"/>
</p:tagLst>
</file>

<file path=ppt/tags/tag646.xml><?xml version="1.0" encoding="utf-8"?>
<p:tagLst xmlns:p="http://schemas.openxmlformats.org/presentationml/2006/main">
  <p:tag name="THINKCELLSHAPEDONOTDELETE" val="tmzDNIejIv0GlHWbC99604A"/>
</p:tagLst>
</file>

<file path=ppt/tags/tag647.xml><?xml version="1.0" encoding="utf-8"?>
<p:tagLst xmlns:p="http://schemas.openxmlformats.org/presentationml/2006/main">
  <p:tag name="THINKCELLSHAPEDONOTDELETE" val="ti0yfly97DkmheiONFrl4IQ"/>
</p:tagLst>
</file>

<file path=ppt/tags/tag648.xml><?xml version="1.0" encoding="utf-8"?>
<p:tagLst xmlns:p="http://schemas.openxmlformats.org/presentationml/2006/main">
  <p:tag name="THINKCELLSHAPEDONOTDELETE" val="t0fgIN47zXUixBv1GgYWiXw"/>
</p:tagLst>
</file>

<file path=ppt/tags/tag649.xml><?xml version="1.0" encoding="utf-8"?>
<p:tagLst xmlns:p="http://schemas.openxmlformats.org/presentationml/2006/main">
  <p:tag name="THINKCELLSHAPEDONOTDELETE" val="t6CU1XEAV702VKLNamRgVNg"/>
</p:tagLst>
</file>

<file path=ppt/tags/tag650.xml><?xml version="1.0" encoding="utf-8"?>
<p:tagLst xmlns:p="http://schemas.openxmlformats.org/presentationml/2006/main">
  <p:tag name="THINKCELLSHAPEDONOTDELETE" val="tt33OsBLWRECbQFw4FKxAUQ"/>
</p:tagLst>
</file>

<file path=ppt/tags/tag651.xml><?xml version="1.0" encoding="utf-8"?>
<p:tagLst xmlns:p="http://schemas.openxmlformats.org/presentationml/2006/main">
  <p:tag name="THINKCELLSHAPEDONOTDELETE" val="tSu4ZqWgzwEiAq5nOP7580A"/>
</p:tagLst>
</file>

<file path=ppt/tags/tag652.xml><?xml version="1.0" encoding="utf-8"?>
<p:tagLst xmlns:p="http://schemas.openxmlformats.org/presentationml/2006/main">
  <p:tag name="THINKCELLSHAPEDONOTDELETE" val="tw5RKxROQAUKB0AD4vohVGQ"/>
</p:tagLst>
</file>

<file path=ppt/tags/tag653.xml><?xml version="1.0" encoding="utf-8"?>
<p:tagLst xmlns:p="http://schemas.openxmlformats.org/presentationml/2006/main">
  <p:tag name="THINKCELLSHAPEDONOTDELETE" val="tIvZhHGoWVECjlo0hTwKjaA"/>
</p:tagLst>
</file>

<file path=ppt/tags/tag654.xml><?xml version="1.0" encoding="utf-8"?>
<p:tagLst xmlns:p="http://schemas.openxmlformats.org/presentationml/2006/main">
  <p:tag name="THINKCELLSHAPEDONOTDELETE" val="tQNStP7.e.EaHgAuVql2XHQ"/>
</p:tagLst>
</file>

<file path=ppt/tags/tag655.xml><?xml version="1.0" encoding="utf-8"?>
<p:tagLst xmlns:p="http://schemas.openxmlformats.org/presentationml/2006/main">
  <p:tag name="THINKCELLSHAPEDONOTDELETE" val="pFR.57nXitkiK7.GX9cqRWg"/>
</p:tagLst>
</file>

<file path=ppt/tags/tag656.xml><?xml version="1.0" encoding="utf-8"?>
<p:tagLst xmlns:p="http://schemas.openxmlformats.org/presentationml/2006/main">
  <p:tag name="THINKCELLSHAPEDONOTDELETE" val="p0QWfA1MpW0O7Y7Z.vrItOA"/>
</p:tagLst>
</file>

<file path=ppt/tags/tag657.xml><?xml version="1.0" encoding="utf-8"?>
<p:tagLst xmlns:p="http://schemas.openxmlformats.org/presentationml/2006/main">
  <p:tag name="THINKCELLSHAPEDONOTDELETE" val="pA.xbRhU_90KknW1_1xjAZA"/>
</p:tagLst>
</file>

<file path=ppt/tags/tag658.xml><?xml version="1.0" encoding="utf-8"?>
<p:tagLst xmlns:p="http://schemas.openxmlformats.org/presentationml/2006/main">
  <p:tag name="THINKCELLSHAPEDONOTDELETE" val="pe6txjjKJiEaXr0HYH_uXZA"/>
</p:tagLst>
</file>

<file path=ppt/tags/tag659.xml><?xml version="1.0" encoding="utf-8"?>
<p:tagLst xmlns:p="http://schemas.openxmlformats.org/presentationml/2006/main">
  <p:tag name="THINKCELLSHAPEDONOTDELETE" val="pRKfAlRBN90CF58Tyvxsh1g"/>
</p:tagLst>
</file>

<file path=ppt/tags/tag660.xml><?xml version="1.0" encoding="utf-8"?>
<p:tagLst xmlns:p="http://schemas.openxmlformats.org/presentationml/2006/main">
  <p:tag name="THINKCELLSHAPEDONOTDELETE" val="pLS1DsgnJiECkkTl1NBB4Xw"/>
</p:tagLst>
</file>

<file path=ppt/tags/tag661.xml><?xml version="1.0" encoding="utf-8"?>
<p:tagLst xmlns:p="http://schemas.openxmlformats.org/presentationml/2006/main">
  <p:tag name="THINKCELLSHAPEDONOTDELETE" val="pvKvg5.ZeP0ykTcGvGTebtA"/>
</p:tagLst>
</file>

<file path=ppt/tags/tag662.xml><?xml version="1.0" encoding="utf-8"?>
<p:tagLst xmlns:p="http://schemas.openxmlformats.org/presentationml/2006/main">
  <p:tag name="THINKCELLSHAPEDONOTDELETE" val="p1Y4Inu5nA0aHK3i.2gjbeg"/>
</p:tagLst>
</file>

<file path=ppt/tags/tag663.xml><?xml version="1.0" encoding="utf-8"?>
<p:tagLst xmlns:p="http://schemas.openxmlformats.org/presentationml/2006/main">
  <p:tag name="THINKCELLSHAPEDONOTDELETE" val="pHQl6yzRFkUSoxpsSqorpBA"/>
</p:tagLst>
</file>

<file path=ppt/tags/tag664.xml><?xml version="1.0" encoding="utf-8"?>
<p:tagLst xmlns:p="http://schemas.openxmlformats.org/presentationml/2006/main">
  <p:tag name="THINKCELLSHAPEDONOTDELETE" val="pvTHTyvoefkWTLVrsp.NW5Q"/>
</p:tagLst>
</file>

<file path=ppt/tags/tag665.xml><?xml version="1.0" encoding="utf-8"?>
<p:tagLst xmlns:p="http://schemas.openxmlformats.org/presentationml/2006/main">
  <p:tag name="THINKCELLSHAPEDONOTDELETE" val="p86HuVX40PUmR_XDcWqubqw"/>
</p:tagLst>
</file>

<file path=ppt/tags/tag666.xml><?xml version="1.0" encoding="utf-8"?>
<p:tagLst xmlns:p="http://schemas.openxmlformats.org/presentationml/2006/main">
  <p:tag name="THINKCELLSHAPEDONOTDELETE" val="p9vbWbpLpZUSb3CPkYa4Tzw"/>
</p:tagLst>
</file>

<file path=ppt/tags/tag667.xml><?xml version="1.0" encoding="utf-8"?>
<p:tagLst xmlns:p="http://schemas.openxmlformats.org/presentationml/2006/main">
  <p:tag name="THINKCELLSHAPEDONOTDELETE" val="pgXuEeIVL70q.Z7FOeCKa5A"/>
</p:tagLst>
</file>

<file path=ppt/tags/tag668.xml><?xml version="1.0" encoding="utf-8"?>
<p:tagLst xmlns:p="http://schemas.openxmlformats.org/presentationml/2006/main">
  <p:tag name="THINKCELLSHAPEDONOTDELETE" val="pDMbzTcUlFk2nMTKkSh_Z7A"/>
</p:tagLst>
</file>

<file path=ppt/tags/tag669.xml><?xml version="1.0" encoding="utf-8"?>
<p:tagLst xmlns:p="http://schemas.openxmlformats.org/presentationml/2006/main">
  <p:tag name="THINKCELLSHAPEDONOTDELETE" val="pjL2Zr5I6qkGUEQ9p0RDxBA"/>
</p:tagLst>
</file>

<file path=ppt/tags/tag670.xml><?xml version="1.0" encoding="utf-8"?>
<p:tagLst xmlns:p="http://schemas.openxmlformats.org/presentationml/2006/main">
  <p:tag name="THINKCELLSHAPEDONOTDELETE" val="p0H0k9HAdWkmYpNTzQABfIQ"/>
</p:tagLst>
</file>

<file path=ppt/tags/tag671.xml><?xml version="1.0" encoding="utf-8"?>
<p:tagLst xmlns:p="http://schemas.openxmlformats.org/presentationml/2006/main">
  <p:tag name="THINKCELLSHAPEDONOTDELETE" val="py.PKmUvS6EOZVG0XzLG4iA"/>
</p:tagLst>
</file>

<file path=ppt/tags/tag672.xml><?xml version="1.0" encoding="utf-8"?>
<p:tagLst xmlns:p="http://schemas.openxmlformats.org/presentationml/2006/main">
  <p:tag name="THINKCELLSHAPEDONOTDELETE" val="p9vc3T5LtKU6GOVO4h6Y3zA"/>
</p:tagLst>
</file>

<file path=ppt/tags/tag673.xml><?xml version="1.0" encoding="utf-8"?>
<p:tagLst xmlns:p="http://schemas.openxmlformats.org/presentationml/2006/main">
  <p:tag name="THINKCELLSHAPEDONOTDELETE" val="pAiRHMc5BYkS9Xrxd8nSjPA"/>
</p:tagLst>
</file>

<file path=ppt/tags/tag674.xml><?xml version="1.0" encoding="utf-8"?>
<p:tagLst xmlns:p="http://schemas.openxmlformats.org/presentationml/2006/main">
  <p:tag name="THINKCELLSHAPEDONOTDELETE" val="pm2EZD42PLkyAIrI.CB7xgw"/>
</p:tagLst>
</file>

<file path=ppt/tags/tag675.xml><?xml version="1.0" encoding="utf-8"?>
<p:tagLst xmlns:p="http://schemas.openxmlformats.org/presentationml/2006/main">
  <p:tag name="THINKCELLSHAPEDONOTDELETE" val="pSdkKRzIt.0KTr9Acz7L2DQ"/>
</p:tagLst>
</file>

<file path=ppt/tags/tag676.xml><?xml version="1.0" encoding="utf-8"?>
<p:tagLst xmlns:p="http://schemas.openxmlformats.org/presentationml/2006/main">
  <p:tag name="THINKCELLSHAPEDONOTDELETE" val="pNLbgTeCF2Uisznjr_hDq_A"/>
</p:tagLst>
</file>

<file path=ppt/tags/tag677.xml><?xml version="1.0" encoding="utf-8"?>
<p:tagLst xmlns:p="http://schemas.openxmlformats.org/presentationml/2006/main">
  <p:tag name="THINKCELLSHAPEDONOTDELETE" val="p6j3XnzCYuUqdG7Hi6J_saw"/>
</p:tagLst>
</file>

<file path=ppt/tags/tag678.xml><?xml version="1.0" encoding="utf-8"?>
<p:tagLst xmlns:p="http://schemas.openxmlformats.org/presentationml/2006/main">
  <p:tag name="THINKCELLSHAPEDONOTDELETE" val="pyfrXjzWA4kq0N3vz4i7XMg"/>
</p:tagLst>
</file>

<file path=ppt/tags/tag679.xml><?xml version="1.0" encoding="utf-8"?>
<p:tagLst xmlns:p="http://schemas.openxmlformats.org/presentationml/2006/main">
  <p:tag name="THINKCELLSHAPEDONOTDELETE" val="pP8i4zrlfDk2KbfwODvaRIQ"/>
</p:tagLst>
</file>

<file path=ppt/tags/tag680.xml><?xml version="1.0" encoding="utf-8"?>
<p:tagLst xmlns:p="http://schemas.openxmlformats.org/presentationml/2006/main">
  <p:tag name="THINKCELLSHAPEDONOTDELETE" val="t8wMV.ZoNhUKLYOp_4slPQQ"/>
</p:tagLst>
</file>

<file path=ppt/tags/tag681.xml><?xml version="1.0" encoding="utf-8"?>
<p:tagLst xmlns:p="http://schemas.openxmlformats.org/presentationml/2006/main">
  <p:tag name="THINKCELLSHAPEDONOTDELETE" val="pQYJAV_39gE.3niQhCFjFkg"/>
</p:tagLst>
</file>

<file path=ppt/tags/tag682.xml><?xml version="1.0" encoding="utf-8"?>
<p:tagLst xmlns:p="http://schemas.openxmlformats.org/presentationml/2006/main">
  <p:tag name="THINKCELLSHAPEDONOTDELETE" val="pVIfcAdMIHkiGNm4UcDim3Q"/>
</p:tagLst>
</file>

<file path=ppt/tags/tag683.xml><?xml version="1.0" encoding="utf-8"?>
<p:tagLst xmlns:p="http://schemas.openxmlformats.org/presentationml/2006/main">
  <p:tag name="THINKCELLSHAPEDONOTDELETE" val="pfifi5Zd3G02EDNBo04tDDQ"/>
</p:tagLst>
</file>

<file path=ppt/tags/tag684.xml><?xml version="1.0" encoding="utf-8"?>
<p:tagLst xmlns:p="http://schemas.openxmlformats.org/presentationml/2006/main">
  <p:tag name="THINKCELLSHAPEDONOTDELETE" val="pw4KG5OIUokybDWILSSKmig"/>
</p:tagLst>
</file>

<file path=ppt/tags/tag685.xml><?xml version="1.0" encoding="utf-8"?>
<p:tagLst xmlns:p="http://schemas.openxmlformats.org/presentationml/2006/main">
  <p:tag name="THINKCELLSHAPEDONOTDELETE" val="pGN7GJu445EuJre4KBx3JUQ"/>
</p:tagLst>
</file>

<file path=ppt/tags/tag686.xml><?xml version="1.0" encoding="utf-8"?>
<p:tagLst xmlns:p="http://schemas.openxmlformats.org/presentationml/2006/main">
  <p:tag name="THINKCELLSHAPEDONOTDELETE" val="pFxUQDZtdu0SUf0jWscem0A"/>
</p:tagLst>
</file>

<file path=ppt/tags/tag687.xml><?xml version="1.0" encoding="utf-8"?>
<p:tagLst xmlns:p="http://schemas.openxmlformats.org/presentationml/2006/main">
  <p:tag name="THINKCELLSHAPEDONOTDELETE" val="pTgT97ggxK0mLUyb98w03dw"/>
</p:tagLst>
</file>

<file path=ppt/tags/tag688.xml><?xml version="1.0" encoding="utf-8"?>
<p:tagLst xmlns:p="http://schemas.openxmlformats.org/presentationml/2006/main">
  <p:tag name="THINKCELLSHAPEDONOTDELETE" val="pTZOLDXSwx0yT.cHlAOUKJQ"/>
</p:tagLst>
</file>

<file path=ppt/tags/tag689.xml><?xml version="1.0" encoding="utf-8"?>
<p:tagLst xmlns:p="http://schemas.openxmlformats.org/presentationml/2006/main">
  <p:tag name="THINKCELLSHAPEDONOTDELETE" val="pA.i1tqpB1UOsLk0f_GkVzQ"/>
</p:tagLst>
</file>

<file path=ppt/tags/tag690.xml><?xml version="1.0" encoding="utf-8"?>
<p:tagLst xmlns:p="http://schemas.openxmlformats.org/presentationml/2006/main">
  <p:tag name="THINKCELLSHAPEDONOTDELETE" val="pIlv0nXscaUmhp4W_PLsLEw"/>
</p:tagLst>
</file>

<file path=ppt/tags/tag691.xml><?xml version="1.0" encoding="utf-8"?>
<p:tagLst xmlns:p="http://schemas.openxmlformats.org/presentationml/2006/main">
  <p:tag name="THINKCELLSHAPEDONOTDELETE" val="pkP3Q2HJtz0evlH_029iSew"/>
</p:tagLst>
</file>

<file path=ppt/tags/tag692.xml><?xml version="1.0" encoding="utf-8"?>
<p:tagLst xmlns:p="http://schemas.openxmlformats.org/presentationml/2006/main">
  <p:tag name="THINKCELLSHAPEDONOTDELETE" val="pBFfNaWJNJEi9pSiDTvuDVw"/>
</p:tagLst>
</file>

<file path=ppt/tags/tag693.xml><?xml version="1.0" encoding="utf-8"?>
<p:tagLst xmlns:p="http://schemas.openxmlformats.org/presentationml/2006/main">
  <p:tag name="THINKCELLSHAPEDONOTDELETE" val="pt3ZJE45WuUeWWbLCETXt6g"/>
</p:tagLst>
</file>

<file path=ppt/tags/tag694.xml><?xml version="1.0" encoding="utf-8"?>
<p:tagLst xmlns:p="http://schemas.openxmlformats.org/presentationml/2006/main">
  <p:tag name="THINKCELLSHAPEDONOTDELETE" val="pnDH69TgZWUeCIO6xviTtmA"/>
</p:tagLst>
</file>

<file path=ppt/tags/tag695.xml><?xml version="1.0" encoding="utf-8"?>
<p:tagLst xmlns:p="http://schemas.openxmlformats.org/presentationml/2006/main">
  <p:tag name="THINKCELLSHAPEDONOTDELETE" val="pCGJUG5ZE0US_gNpDP0EQwA"/>
</p:tagLst>
</file>

<file path=ppt/tags/tag696.xml><?xml version="1.0" encoding="utf-8"?>
<p:tagLst xmlns:p="http://schemas.openxmlformats.org/presentationml/2006/main">
  <p:tag name="THINKCELLSHAPEDONOTDELETE" val="pj6O0Ib__V0ubseB.4pvLig"/>
</p:tagLst>
</file>

<file path=ppt/tags/tag697.xml><?xml version="1.0" encoding="utf-8"?>
<p:tagLst xmlns:p="http://schemas.openxmlformats.org/presentationml/2006/main">
  <p:tag name="THINKCELLSHAPEDONOTDELETE" val="pJwP8yWknLU2Yj0X04KQwiQ"/>
</p:tagLst>
</file>

<file path=ppt/tags/tag698.xml><?xml version="1.0" encoding="utf-8"?>
<p:tagLst xmlns:p="http://schemas.openxmlformats.org/presentationml/2006/main">
  <p:tag name="THINKCELLSHAPEDONOTDELETE" val="ppaThXNJBqUCCpjZEmrWzRQ"/>
</p:tagLst>
</file>

<file path=ppt/tags/tag699.xml><?xml version="1.0" encoding="utf-8"?>
<p:tagLst xmlns:p="http://schemas.openxmlformats.org/presentationml/2006/main">
  <p:tag name="THINKCELLSHAPEDONOTDELETE" val="p.nwIo3eS90WByEqeMJcYAA"/>
</p:tagLst>
</file>

<file path=ppt/tags/tag700.xml><?xml version="1.0" encoding="utf-8"?>
<p:tagLst xmlns:p="http://schemas.openxmlformats.org/presentationml/2006/main">
  <p:tag name="THINKCELLSHAPEDONOTDELETE" val="tsZ7eUoNbaEqgeUNWgwvLoA"/>
</p:tagLst>
</file>

<file path=ppt/tags/tag701.xml><?xml version="1.0" encoding="utf-8"?>
<p:tagLst xmlns:p="http://schemas.openxmlformats.org/presentationml/2006/main">
  <p:tag name="THINKCELLSHAPEDONOTDELETE" val="tNKmQ9EO_ekCdHi2gozvfYg"/>
</p:tagLst>
</file>

<file path=ppt/tags/tag702.xml><?xml version="1.0" encoding="utf-8"?>
<p:tagLst xmlns:p="http://schemas.openxmlformats.org/presentationml/2006/main">
  <p:tag name="THINKCELLSHAPEDONOTDELETE" val="t86GG8fL6xkuG5KRph3INXw"/>
</p:tagLst>
</file>

<file path=ppt/tags/tag703.xml><?xml version="1.0" encoding="utf-8"?>
<p:tagLst xmlns:p="http://schemas.openxmlformats.org/presentationml/2006/main">
  <p:tag name="THINKCELLSHAPEDONOTDELETE" val="tDvmKtWxJQUm7AdLTzly.Lw"/>
</p:tagLst>
</file>

<file path=ppt/tags/tag704.xml><?xml version="1.0" encoding="utf-8"?>
<p:tagLst xmlns:p="http://schemas.openxmlformats.org/presentationml/2006/main">
  <p:tag name="THINKCELLSHAPEDONOTDELETE" val="tGtS5XqedhkK1hlMa4HeR6Q"/>
</p:tagLst>
</file>

<file path=ppt/tags/tag705.xml><?xml version="1.0" encoding="utf-8"?>
<p:tagLst xmlns:p="http://schemas.openxmlformats.org/presentationml/2006/main">
  <p:tag name="THINKCELLSHAPEDONOTDELETE" val="tvVoRv7dG3kGQU6ehUwXiFA"/>
</p:tagLst>
</file>

<file path=ppt/tags/tag706.xml><?xml version="1.0" encoding="utf-8"?>
<p:tagLst xmlns:p="http://schemas.openxmlformats.org/presentationml/2006/main">
  <p:tag name="THINKCELLSHAPEDONOTDELETE" val="t8.3nGyXcZ0CZNPYQbpj5qw"/>
</p:tagLst>
</file>

<file path=ppt/tags/tag707.xml><?xml version="1.0" encoding="utf-8"?>
<p:tagLst xmlns:p="http://schemas.openxmlformats.org/presentationml/2006/main">
  <p:tag name="THINKCELLSHAPEDONOTDELETE" val="tuVEbdqKEPkej3pX5CWjl6w"/>
</p:tagLst>
</file>

<file path=ppt/tags/tag708.xml><?xml version="1.0" encoding="utf-8"?>
<p:tagLst xmlns:p="http://schemas.openxmlformats.org/presentationml/2006/main">
  <p:tag name="THINKCELLSHAPEDONOTDELETE" val="t58C_ll9MkU.HcOJGYkdj7A"/>
</p:tagLst>
</file>

<file path=ppt/tags/tag709.xml><?xml version="1.0" encoding="utf-8"?>
<p:tagLst xmlns:p="http://schemas.openxmlformats.org/presentationml/2006/main">
  <p:tag name="THINKCELLSHAPEDONOTDELETE" val="tTBsZ47ErOEG23fA4DTSRcw"/>
</p:tagLst>
</file>

<file path=ppt/tags/tag710.xml><?xml version="1.0" encoding="utf-8"?>
<p:tagLst xmlns:p="http://schemas.openxmlformats.org/presentationml/2006/main">
  <p:tag name="THINKCELLSHAPEDONOTDELETE" val="tAzZDs4LAkUqbEvUeAroxOA"/>
</p:tagLst>
</file>

<file path=ppt/tags/tag711.xml><?xml version="1.0" encoding="utf-8"?>
<p:tagLst xmlns:p="http://schemas.openxmlformats.org/presentationml/2006/main">
  <p:tag name="THINKCELLSHAPEDONOTDELETE" val="t_HpX4gBl00CeM9jmEEzH0w"/>
</p:tagLst>
</file>

<file path=ppt/tags/tag712.xml><?xml version="1.0" encoding="utf-8"?>
<p:tagLst xmlns:p="http://schemas.openxmlformats.org/presentationml/2006/main">
  <p:tag name="THINKCELLSHAPEDONOTDELETE" val="tHAcEUyoecUe62Q5PcURSQg"/>
</p:tagLst>
</file>

<file path=ppt/tags/tag713.xml><?xml version="1.0" encoding="utf-8"?>
<p:tagLst xmlns:p="http://schemas.openxmlformats.org/presentationml/2006/main">
  <p:tag name="THINKCELLSHAPEDONOTDELETE" val="t.iC4xDQrokCgMyGyrAodQA"/>
</p:tagLst>
</file>

<file path=ppt/tags/tag714.xml><?xml version="1.0" encoding="utf-8"?>
<p:tagLst xmlns:p="http://schemas.openxmlformats.org/presentationml/2006/main">
  <p:tag name="THINKCELLSHAPEDONOTDELETE" val="tGgDV3db6_E2SuSzPUfg0SA"/>
</p:tagLst>
</file>

<file path=ppt/tags/tag715.xml><?xml version="1.0" encoding="utf-8"?>
<p:tagLst xmlns:p="http://schemas.openxmlformats.org/presentationml/2006/main">
  <p:tag name="THINKCELLSHAPEDONOTDELETE" val="ts7s_eZFqDUScoIrXFmqvug"/>
</p:tagLst>
</file>

<file path=ppt/tags/tag716.xml><?xml version="1.0" encoding="utf-8"?>
<p:tagLst xmlns:p="http://schemas.openxmlformats.org/presentationml/2006/main">
  <p:tag name="THINKCELLSHAPEDONOTDELETE" val="tdzY2X2LRQ0C_Cy2PAh6PhA"/>
</p:tagLst>
</file>

<file path=ppt/tags/tag717.xml><?xml version="1.0" encoding="utf-8"?>
<p:tagLst xmlns:p="http://schemas.openxmlformats.org/presentationml/2006/main">
  <p:tag name="THINKCELLSHAPEDONOTDELETE" val="tKmt_ErjZ0k2I7EkbHxoXvw"/>
</p:tagLst>
</file>

<file path=ppt/tags/tag718.xml><?xml version="1.0" encoding="utf-8"?>
<p:tagLst xmlns:p="http://schemas.openxmlformats.org/presentationml/2006/main">
  <p:tag name="THINKCELLSHAPEDONOTDELETE" val="teKBgieerKUyajhfspPTdxg"/>
</p:tagLst>
</file>

<file path=ppt/tags/tag719.xml><?xml version="1.0" encoding="utf-8"?>
<p:tagLst xmlns:p="http://schemas.openxmlformats.org/presentationml/2006/main">
  <p:tag name="THINKCELLSHAPEDONOTDELETE" val="ttOtAC0cz1EaDFmZxlBA6Dg"/>
</p:tagLst>
</file>

<file path=ppt/tags/tag720.xml><?xml version="1.0" encoding="utf-8"?>
<p:tagLst xmlns:p="http://schemas.openxmlformats.org/presentationml/2006/main">
  <p:tag name="THINKCELLSHAPEDONOTDELETE" val="tWBf3ZVqdmkWe3sKSsyqTdg"/>
</p:tagLst>
</file>

<file path=ppt/tags/tag721.xml><?xml version="1.0" encoding="utf-8"?>
<p:tagLst xmlns:p="http://schemas.openxmlformats.org/presentationml/2006/main">
  <p:tag name="THINKCELLSHAPEDONOTDELETE" val="tAzHqH1MXOEGqgE3iy9sGNA"/>
</p:tagLst>
</file>

<file path=ppt/tags/tag722.xml><?xml version="1.0" encoding="utf-8"?>
<p:tagLst xmlns:p="http://schemas.openxmlformats.org/presentationml/2006/main">
  <p:tag name="THINKCELLSHAPEDONOTDELETE" val="teamq7HnE0USIJLOXuQ.N7Q"/>
</p:tagLst>
</file>

<file path=ppt/tags/tag723.xml><?xml version="1.0" encoding="utf-8"?>
<p:tagLst xmlns:p="http://schemas.openxmlformats.org/presentationml/2006/main">
  <p:tag name="THINKCELLSHAPEDONOTDELETE" val="tV5xaZtMPfUqRcfLvvMKO4w"/>
</p:tagLst>
</file>

<file path=ppt/tags/tag724.xml><?xml version="1.0" encoding="utf-8"?>
<p:tagLst xmlns:p="http://schemas.openxmlformats.org/presentationml/2006/main">
  <p:tag name="THINKCELLSHAPEDONOTDELETE" val="tyKlD9mr7FU2WH0gvMs3sjQ"/>
</p:tagLst>
</file>

<file path=ppt/tags/tag725.xml><?xml version="1.0" encoding="utf-8"?>
<p:tagLst xmlns:p="http://schemas.openxmlformats.org/presentationml/2006/main">
  <p:tag name="THINKCELLSHAPEDONOTDELETE" val="tZDtD6Lc8nE2x5Ep.XiWEWA"/>
</p:tagLst>
</file>

<file path=ppt/tags/tag726.xml><?xml version="1.0" encoding="utf-8"?>
<p:tagLst xmlns:p="http://schemas.openxmlformats.org/presentationml/2006/main">
  <p:tag name="THINKCELLSHAPEDONOTDELETE" val="tKoYGmmePDEipEoc1iDtCFQ"/>
</p:tagLst>
</file>

<file path=ppt/tags/tag727.xml><?xml version="1.0" encoding="utf-8"?>
<p:tagLst xmlns:p="http://schemas.openxmlformats.org/presentationml/2006/main">
  <p:tag name="THINKCELLSHAPEDONOTDELETE" val="tS4cdkJL8m0igVDidisc27Q"/>
</p:tagLst>
</file>

<file path=ppt/tags/tag728.xml><?xml version="1.0" encoding="utf-8"?>
<p:tagLst xmlns:p="http://schemas.openxmlformats.org/presentationml/2006/main">
  <p:tag name="THINKCELLSHAPEDONOTDELETE" val="tui7rjnYpN0mrfFqIfzzFOw"/>
</p:tagLst>
</file>

<file path=ppt/tags/tag729.xml><?xml version="1.0" encoding="utf-8"?>
<p:tagLst xmlns:p="http://schemas.openxmlformats.org/presentationml/2006/main">
  <p:tag name="THINKCELLSHAPEDONOTDELETE" val="tMgPuK_d1h02oOQcy2ph_7w"/>
</p:tagLst>
</file>

<file path=ppt/tags/tag730.xml><?xml version="1.0" encoding="utf-8"?>
<p:tagLst xmlns:p="http://schemas.openxmlformats.org/presentationml/2006/main">
  <p:tag name="THINKCELLSHAPEDONOTDELETE" val="p0.q1ZgJmHkO4yb99vvMdLA"/>
</p:tagLst>
</file>

<file path=ppt/tags/tag731.xml><?xml version="1.0" encoding="utf-8"?>
<p:tagLst xmlns:p="http://schemas.openxmlformats.org/presentationml/2006/main">
  <p:tag name="THINKCELLSHAPEDONOTDELETE" val="pLXibvTiO6EaGwJXYK.NT5Q"/>
</p:tagLst>
</file>

<file path=ppt/tags/tag732.xml><?xml version="1.0" encoding="utf-8"?>
<p:tagLst xmlns:p="http://schemas.openxmlformats.org/presentationml/2006/main">
  <p:tag name="THINKCELLSHAPEDONOTDELETE" val="pSZXKivOdFkusXiitVGpY7g"/>
</p:tagLst>
</file>

<file path=ppt/tags/tag733.xml><?xml version="1.0" encoding="utf-8"?>
<p:tagLst xmlns:p="http://schemas.openxmlformats.org/presentationml/2006/main">
  <p:tag name="THINKCELLSHAPEDONOTDELETE" val="p0BnIc.Pmv0ukz3TiSRzztQ"/>
</p:tagLst>
</file>

<file path=ppt/tags/tag734.xml><?xml version="1.0" encoding="utf-8"?>
<p:tagLst xmlns:p="http://schemas.openxmlformats.org/presentationml/2006/main">
  <p:tag name="THINKCELLSHAPEDONOTDELETE" val="pzURGn8E0lUGjLemVg5MXhg"/>
</p:tagLst>
</file>

<file path=ppt/tags/tag735.xml><?xml version="1.0" encoding="utf-8"?>
<p:tagLst xmlns:p="http://schemas.openxmlformats.org/presentationml/2006/main">
  <p:tag name="THINKCELLSHAPEDONOTDELETE" val="p_ZpIqrH8NkeBFSqr8Jm5Uw"/>
</p:tagLst>
</file>

<file path=ppt/tags/tag736.xml><?xml version="1.0" encoding="utf-8"?>
<p:tagLst xmlns:p="http://schemas.openxmlformats.org/presentationml/2006/main">
  <p:tag name="THINKCELLSHAPEDONOTDELETE" val="p7tGxJJpqfUarRqc19F8dAA"/>
</p:tagLst>
</file>

<file path=ppt/tags/tag737.xml><?xml version="1.0" encoding="utf-8"?>
<p:tagLst xmlns:p="http://schemas.openxmlformats.org/presentationml/2006/main">
  <p:tag name="THINKCELLSHAPEDONOTDELETE" val="pJJ1SS4xVLU.p6D315mObWw"/>
</p:tagLst>
</file>

<file path=ppt/tags/tag738.xml><?xml version="1.0" encoding="utf-8"?>
<p:tagLst xmlns:p="http://schemas.openxmlformats.org/presentationml/2006/main">
  <p:tag name="THINKCELLSHAPEDONOTDELETE" val="pcO14jg4nc0igJMzei8kXwQ"/>
</p:tagLst>
</file>

<file path=ppt/tags/tag739.xml><?xml version="1.0" encoding="utf-8"?>
<p:tagLst xmlns:p="http://schemas.openxmlformats.org/presentationml/2006/main">
  <p:tag name="THINKCELLSHAPEDONOTDELETE" val="po8yhfHidKESIMAMej.vSBw"/>
</p:tagLst>
</file>

<file path=ppt/tags/tag740.xml><?xml version="1.0" encoding="utf-8"?>
<p:tagLst xmlns:p="http://schemas.openxmlformats.org/presentationml/2006/main">
  <p:tag name="THINKCELLSHAPEDONOTDELETE" val="p0NxQJV2YukeplTdJPwmiDw"/>
</p:tagLst>
</file>

<file path=ppt/tags/tag741.xml><?xml version="1.0" encoding="utf-8"?>
<p:tagLst xmlns:p="http://schemas.openxmlformats.org/presentationml/2006/main">
  <p:tag name="THINKCELLSHAPEDONOTDELETE" val="pAe.EkdMAiUe9cNSzuh7iYg"/>
</p:tagLst>
</file>

<file path=ppt/tags/tag742.xml><?xml version="1.0" encoding="utf-8"?>
<p:tagLst xmlns:p="http://schemas.openxmlformats.org/presentationml/2006/main">
  <p:tag name="THINKCELLSHAPEDONOTDELETE" val="p9W9mvQtn.UGBhqmnhQOoSg"/>
</p:tagLst>
</file>

<file path=ppt/tags/tag743.xml><?xml version="1.0" encoding="utf-8"?>
<p:tagLst xmlns:p="http://schemas.openxmlformats.org/presentationml/2006/main">
  <p:tag name="THINKCELLSHAPEDONOTDELETE" val="pw.bMU.lyv06sj9fhj3A0vg"/>
</p:tagLst>
</file>

<file path=ppt/tags/tag744.xml><?xml version="1.0" encoding="utf-8"?>
<p:tagLst xmlns:p="http://schemas.openxmlformats.org/presentationml/2006/main">
  <p:tag name="THINKCELLSHAPEDONOTDELETE" val="pYrH6VfA320OqWHovD.238Q"/>
</p:tagLst>
</file>

<file path=ppt/tags/tag745.xml><?xml version="1.0" encoding="utf-8"?>
<p:tagLst xmlns:p="http://schemas.openxmlformats.org/presentationml/2006/main">
  <p:tag name="THINKCELLSHAPEDONOTDELETE" val="pGRlc1bf8U0mOph1tnxN74A"/>
</p:tagLst>
</file>

<file path=ppt/tags/tag746.xml><?xml version="1.0" encoding="utf-8"?>
<p:tagLst xmlns:p="http://schemas.openxmlformats.org/presentationml/2006/main">
  <p:tag name="THINKCELLSHAPEDONOTDELETE" val="peknQSGcetUawNHPC8E.QNw"/>
</p:tagLst>
</file>

<file path=ppt/tags/tag747.xml><?xml version="1.0" encoding="utf-8"?>
<p:tagLst xmlns:p="http://schemas.openxmlformats.org/presentationml/2006/main">
  <p:tag name="THINKCELLSHAPEDONOTDELETE" val="pTTJkjvF3oEK1x9heHZV_Mg"/>
</p:tagLst>
</file>

<file path=ppt/tags/tag748.xml><?xml version="1.0" encoding="utf-8"?>
<p:tagLst xmlns:p="http://schemas.openxmlformats.org/presentationml/2006/main">
  <p:tag name="THINKCELLSHAPEDONOTDELETE" val="pcLHi7QhCtUqluECAN756.Q"/>
</p:tagLst>
</file>

<file path=ppt/tags/tag749.xml><?xml version="1.0" encoding="utf-8"?>
<p:tagLst xmlns:p="http://schemas.openxmlformats.org/presentationml/2006/main">
  <p:tag name="THINKCELLSHAPEDONOTDELETE" val="tQq9T1PRRoUiBkrFXIfKYlg"/>
</p:tagLst>
</file>

<file path=ppt/tags/tag750.xml><?xml version="1.0" encoding="utf-8"?>
<p:tagLst xmlns:p="http://schemas.openxmlformats.org/presentationml/2006/main">
  <p:tag name="THINKCELLSHAPEDONOTDELETE" val="t_B_3FPWkGkOvQJ5.MJDWCQ"/>
</p:tagLst>
</file>

<file path=ppt/tags/tag751.xml><?xml version="1.0" encoding="utf-8"?>
<p:tagLst xmlns:p="http://schemas.openxmlformats.org/presentationml/2006/main">
  <p:tag name="THINKCELLSHAPEDONOTDELETE" val="t.yG.yK7MUkWhGBhh0dViuA"/>
</p:tagLst>
</file>

<file path=ppt/tags/tag752.xml><?xml version="1.0" encoding="utf-8"?>
<p:tagLst xmlns:p="http://schemas.openxmlformats.org/presentationml/2006/main">
  <p:tag name="THINKCELLSHAPEDONOTDELETE" val="tt_8ZZNX7UE6Udw0lWDoZ7g"/>
</p:tagLst>
</file>

<file path=ppt/tags/tag753.xml><?xml version="1.0" encoding="utf-8"?>
<p:tagLst xmlns:p="http://schemas.openxmlformats.org/presentationml/2006/main">
  <p:tag name="THINKCELLSHAPEDONOTDELETE" val="trG4q4QCUTk.2A1VeP34DPQ"/>
</p:tagLst>
</file>

<file path=ppt/tags/tag754.xml><?xml version="1.0" encoding="utf-8"?>
<p:tagLst xmlns:p="http://schemas.openxmlformats.org/presentationml/2006/main">
  <p:tag name="THINKCELLSHAPEDONOTDELETE" val="tg.f7dux6Wkqxnzhf9e.gUg"/>
</p:tagLst>
</file>

<file path=ppt/tags/tag755.xml><?xml version="1.0" encoding="utf-8"?>
<p:tagLst xmlns:p="http://schemas.openxmlformats.org/presentationml/2006/main">
  <p:tag name="THINKCELLSHAPEDONOTDELETE" val="tYXQAaQ8Eq0WdR91Soigeug"/>
</p:tagLst>
</file>

<file path=ppt/tags/tag756.xml><?xml version="1.0" encoding="utf-8"?>
<p:tagLst xmlns:p="http://schemas.openxmlformats.org/presentationml/2006/main">
  <p:tag name="THINKCELLSHAPEDONOTDELETE" val="tDSowAe_NUkO8R12lWSJi7Q"/>
</p:tagLst>
</file>

<file path=ppt/tags/tag757.xml><?xml version="1.0" encoding="utf-8"?>
<p:tagLst xmlns:p="http://schemas.openxmlformats.org/presentationml/2006/main">
  <p:tag name="THINKCELLSHAPEDONOTDELETE" val="tjMzeW9SXiUKWIiOuhHYXvQ"/>
</p:tagLst>
</file>

<file path=ppt/tags/tag758.xml><?xml version="1.0" encoding="utf-8"?>
<p:tagLst xmlns:p="http://schemas.openxmlformats.org/presentationml/2006/main">
  <p:tag name="THINKCELLSHAPEDONOTDELETE" val="tCS3oJsK7qU6hfBDx0XzK2Q"/>
</p:tagLst>
</file>

<file path=ppt/tags/tag759.xml><?xml version="1.0" encoding="utf-8"?>
<p:tagLst xmlns:p="http://schemas.openxmlformats.org/presentationml/2006/main">
  <p:tag name="THINKCELLSHAPEDONOTDELETE" val="tvNLYMs_X2kitipJ9kBOkYg"/>
</p:tagLst>
</file>

<file path=ppt/tags/tag760.xml><?xml version="1.0" encoding="utf-8"?>
<p:tagLst xmlns:p="http://schemas.openxmlformats.org/presentationml/2006/main">
  <p:tag name="THINKCELLSHAPEDONOTDELETE" val="tb.D5vqgQzUanMIAUamu5Xw"/>
</p:tagLst>
</file>

<file path=ppt/tags/tag761.xml><?xml version="1.0" encoding="utf-8"?>
<p:tagLst xmlns:p="http://schemas.openxmlformats.org/presentationml/2006/main">
  <p:tag name="THINKCELLSHAPEDONOTDELETE" val="th0d.rTXZrEeMmUXjTZ4RKw"/>
</p:tagLst>
</file>

<file path=ppt/tags/tag762.xml><?xml version="1.0" encoding="utf-8"?>
<p:tagLst xmlns:p="http://schemas.openxmlformats.org/presentationml/2006/main">
  <p:tag name="THINKCELLSHAPEDONOTDELETE" val="tPIuuSNZRUEK6eHkM0DQZZw"/>
</p:tagLst>
</file>

<file path=ppt/tags/tag763.xml><?xml version="1.0" encoding="utf-8"?>
<p:tagLst xmlns:p="http://schemas.openxmlformats.org/presentationml/2006/main">
  <p:tag name="THINKCELLSHAPEDONOTDELETE" val="tQfopKdlBYEayw1f75CSmPw"/>
</p:tagLst>
</file>

<file path=ppt/tags/tag764.xml><?xml version="1.0" encoding="utf-8"?>
<p:tagLst xmlns:p="http://schemas.openxmlformats.org/presentationml/2006/main">
  <p:tag name="THINKCELLSHAPEDONOTDELETE" val="twNwHOPMOu0C0Tyh.hvEg2A"/>
</p:tagLst>
</file>

<file path=ppt/tags/tag765.xml><?xml version="1.0" encoding="utf-8"?>
<p:tagLst xmlns:p="http://schemas.openxmlformats.org/presentationml/2006/main">
  <p:tag name="THINKCELLSHAPEDONOTDELETE" val="txHdt1kXUZkqa9NpYSrg3uQ"/>
</p:tagLst>
</file>

<file path=ppt/tags/tag766.xml><?xml version="1.0" encoding="utf-8"?>
<p:tagLst xmlns:p="http://schemas.openxmlformats.org/presentationml/2006/main">
  <p:tag name="THINKCELLSHAPEDONOTDELETE" val="tke9sapfR0kmS6GDB_8yHiw"/>
</p:tagLst>
</file>

<file path=ppt/tags/tag767.xml><?xml version="1.0" encoding="utf-8"?>
<p:tagLst xmlns:p="http://schemas.openxmlformats.org/presentationml/2006/main">
  <p:tag name="THINKCELLSHAPEDONOTDELETE" val="tSkhC186oME2rxNW06BIBUg"/>
</p:tagLst>
</file>

<file path=ppt/tags/tag768.xml><?xml version="1.0" encoding="utf-8"?>
<p:tagLst xmlns:p="http://schemas.openxmlformats.org/presentationml/2006/main">
  <p:tag name="THINKCELLSHAPEDONOTDELETE" val="t2kfNEOpdsUCgtZlrpipwmg"/>
</p:tagLst>
</file>

<file path=ppt/tags/tag769.xml><?xml version="1.0" encoding="utf-8"?>
<p:tagLst xmlns:p="http://schemas.openxmlformats.org/presentationml/2006/main">
  <p:tag name="THINKCELLSHAPEDONOTDELETE" val="tsQOjBTO86E.NJ.Aod0hqGA"/>
</p:tagLst>
</file>

<file path=ppt/tags/tag770.xml><?xml version="1.0" encoding="utf-8"?>
<p:tagLst xmlns:p="http://schemas.openxmlformats.org/presentationml/2006/main">
  <p:tag name="THINKCELLSHAPEDONOTDELETE" val="tHNYTuevZlkmp789JvynlGQ"/>
</p:tagLst>
</file>

<file path=ppt/tags/tag771.xml><?xml version="1.0" encoding="utf-8"?>
<p:tagLst xmlns:p="http://schemas.openxmlformats.org/presentationml/2006/main">
  <p:tag name="THINKCELLSHAPEDONOTDELETE" val="tGFgDxR4l40ut.rPh4.x.1g"/>
</p:tagLst>
</file>

<file path=ppt/tags/tag772.xml><?xml version="1.0" encoding="utf-8"?>
<p:tagLst xmlns:p="http://schemas.openxmlformats.org/presentationml/2006/main">
  <p:tag name="THINKCELLSHAPEDONOTDELETE" val="tuJWFhzlK10aYdYh08coNsQ"/>
</p:tagLst>
</file>

<file path=ppt/tags/tag773.xml><?xml version="1.0" encoding="utf-8"?>
<p:tagLst xmlns:p="http://schemas.openxmlformats.org/presentationml/2006/main">
  <p:tag name="THINKCELLSHAPEDONOTDELETE" val="tT.N4mbU7cEi1JUAAgAecIg"/>
</p:tagLst>
</file>

<file path=ppt/tags/tag774.xml><?xml version="1.0" encoding="utf-8"?>
<p:tagLst xmlns:p="http://schemas.openxmlformats.org/presentationml/2006/main">
  <p:tag name="THINKCELLSHAPEDONOTDELETE" val="toDeuqAUIgk.HelLQGPjWZg"/>
</p:tagLst>
</file>

<file path=ppt/tags/tag775.xml><?xml version="1.0" encoding="utf-8"?>
<p:tagLst xmlns:p="http://schemas.openxmlformats.org/presentationml/2006/main">
  <p:tag name="THINKCELLSHAPEDONOTDELETE" val="t0cQtOytRk0uR17pFaJ561A"/>
</p:tagLst>
</file>

<file path=ppt/tags/tag776.xml><?xml version="1.0" encoding="utf-8"?>
<p:tagLst xmlns:p="http://schemas.openxmlformats.org/presentationml/2006/main">
  <p:tag name="THINKCELLSHAPEDONOTDELETE" val="tZCs_C_Ma7kuzyhg5o3wvTQ"/>
</p:tagLst>
</file>

<file path=ppt/tags/tag777.xml><?xml version="1.0" encoding="utf-8"?>
<p:tagLst xmlns:p="http://schemas.openxmlformats.org/presentationml/2006/main">
  <p:tag name="THINKCELLSHAPEDONOTDELETE" val="tBSIyxRhVe0Ktm2p7Fx0oiQ"/>
</p:tagLst>
</file>

<file path=ppt/tags/tag778.xml><?xml version="1.0" encoding="utf-8"?>
<p:tagLst xmlns:p="http://schemas.openxmlformats.org/presentationml/2006/main">
  <p:tag name="THINKCELLSHAPEDONOTDELETE" val="t2ZZ192AKcUGevCinzX7jCg"/>
</p:tagLst>
</file>

<file path=ppt/tags/tag779.xml><?xml version="1.0" encoding="utf-8"?>
<p:tagLst xmlns:p="http://schemas.openxmlformats.org/presentationml/2006/main">
  <p:tag name="THINKCELLSHAPEDONOTDELETE" val="tBxtN9OD6L0mKpCHYfGNLFQ"/>
</p:tagLst>
</file>

<file path=ppt/tags/tag780.xml><?xml version="1.0" encoding="utf-8"?>
<p:tagLst xmlns:p="http://schemas.openxmlformats.org/presentationml/2006/main">
  <p:tag name="THINKCELLSHAPEDONOTDELETE" val="tuOlGk.2Wc0SmiNHlg7etnQ"/>
</p:tagLst>
</file>

<file path=ppt/tags/tag781.xml><?xml version="1.0" encoding="utf-8"?>
<p:tagLst xmlns:p="http://schemas.openxmlformats.org/presentationml/2006/main">
  <p:tag name="THINKCELLSHAPEDONOTDELETE" val="tL94ny94hAkuzmubZbthEhA"/>
</p:tagLst>
</file>

<file path=ppt/tags/tag782.xml><?xml version="1.0" encoding="utf-8"?>
<p:tagLst xmlns:p="http://schemas.openxmlformats.org/presentationml/2006/main">
  <p:tag name="THINKCELLSHAPEDONOTDELETE" val="t3TkOKktu3EmdX_EUIjzkRA"/>
</p:tagLst>
</file>

<file path=ppt/tags/tag783.xml><?xml version="1.0" encoding="utf-8"?>
<p:tagLst xmlns:p="http://schemas.openxmlformats.org/presentationml/2006/main">
  <p:tag name="THINKCELLSHAPEDONOTDELETE" val="tZObZm13yskWlEAa1AINbfw"/>
</p:tagLst>
</file>

<file path=ppt/tags/tag784.xml><?xml version="1.0" encoding="utf-8"?>
<p:tagLst xmlns:p="http://schemas.openxmlformats.org/presentationml/2006/main">
  <p:tag name="THINKCELLSHAPEDONOTDELETE" val="twwPoKRz_8kCn0pp._VMY4Q"/>
</p:tagLst>
</file>

<file path=ppt/tags/tag785.xml><?xml version="1.0" encoding="utf-8"?>
<p:tagLst xmlns:p="http://schemas.openxmlformats.org/presentationml/2006/main">
  <p:tag name="THINKCELLSHAPEDONOTDELETE" val="tbbenyLLkUU2L3dK4WQA9FQ"/>
</p:tagLst>
</file>

<file path=ppt/tags/tag786.xml><?xml version="1.0" encoding="utf-8"?>
<p:tagLst xmlns:p="http://schemas.openxmlformats.org/presentationml/2006/main">
  <p:tag name="THINKCELLSHAPEDONOTDELETE" val="twJeHG.VVEk6DRlQ578BExA"/>
</p:tagLst>
</file>

<file path=ppt/tags/tag787.xml><?xml version="1.0" encoding="utf-8"?>
<p:tagLst xmlns:p="http://schemas.openxmlformats.org/presentationml/2006/main">
  <p:tag name="THINKCELLSHAPEDONOTDELETE" val="tMRc6mwP5sU6JmBZMMoPxBg"/>
</p:tagLst>
</file>

<file path=ppt/tags/tag788.xml><?xml version="1.0" encoding="utf-8"?>
<p:tagLst xmlns:p="http://schemas.openxmlformats.org/presentationml/2006/main">
  <p:tag name="THINKCELLSHAPEDONOTDELETE" val="tsn2866mr1EegzUk00sfy4Q"/>
</p:tagLst>
</file>

<file path=ppt/tags/tag789.xml><?xml version="1.0" encoding="utf-8"?>
<p:tagLst xmlns:p="http://schemas.openxmlformats.org/presentationml/2006/main">
  <p:tag name="THINKCELLSHAPEDONOTDELETE" val="tjBieo0QgnUeX9y2fwZzPPw"/>
</p:tagLst>
</file>

<file path=ppt/tags/tag790.xml><?xml version="1.0" encoding="utf-8"?>
<p:tagLst xmlns:p="http://schemas.openxmlformats.org/presentationml/2006/main">
  <p:tag name="THINKCELLSHAPEDONOTDELETE" val="tGfNNuCMoL0CgyU6xtHa0Yw"/>
</p:tagLst>
</file>

<file path=ppt/tags/tag791.xml><?xml version="1.0" encoding="utf-8"?>
<p:tagLst xmlns:p="http://schemas.openxmlformats.org/presentationml/2006/main">
  <p:tag name="THINKCELLSHAPEDONOTDELETE" val="tVuuLSx_xhUCnAUGVFAwYMg"/>
</p:tagLst>
</file>

<file path=ppt/tags/tag792.xml><?xml version="1.0" encoding="utf-8"?>
<p:tagLst xmlns:p="http://schemas.openxmlformats.org/presentationml/2006/main">
  <p:tag name="THINKCELLSHAPEDONOTDELETE" val="trLJFKr7bgUiigw.NSfdVIA"/>
</p:tagLst>
</file>

<file path=ppt/tags/tag793.xml><?xml version="1.0" encoding="utf-8"?>
<p:tagLst xmlns:p="http://schemas.openxmlformats.org/presentationml/2006/main">
  <p:tag name="THINKCELLSHAPEDONOTDELETE" val="tOx2ZhdnBIUuA9UQ3q1vpGQ"/>
</p:tagLst>
</file>

<file path=ppt/tags/tag794.xml><?xml version="1.0" encoding="utf-8"?>
<p:tagLst xmlns:p="http://schemas.openxmlformats.org/presentationml/2006/main">
  <p:tag name="THINKCELLSHAPEDONOTDELETE" val="tfkcpWfS2dk2OH7UHUpyQzw"/>
</p:tagLst>
</file>

<file path=ppt/tags/tag795.xml><?xml version="1.0" encoding="utf-8"?>
<p:tagLst xmlns:p="http://schemas.openxmlformats.org/presentationml/2006/main">
  <p:tag name="THINKCELLSHAPEDONOTDELETE" val="tSSVMvc0YzUK.66W_Ks_IQA"/>
</p:tagLst>
</file>

<file path=ppt/tags/tag796.xml><?xml version="1.0" encoding="utf-8"?>
<p:tagLst xmlns:p="http://schemas.openxmlformats.org/presentationml/2006/main">
  <p:tag name="THINKCELLSHAPEDONOTDELETE" val="t4Hm38SfZ3US41Z589aFueA"/>
</p:tagLst>
</file>

<file path=ppt/tags/tag797.xml><?xml version="1.0" encoding="utf-8"?>
<p:tagLst xmlns:p="http://schemas.openxmlformats.org/presentationml/2006/main">
  <p:tag name="THINKCELLSHAPEDONOTDELETE" val="t58REFwrG2UC8HjSgTyrgKw"/>
</p:tagLst>
</file>

<file path=ppt/tags/tag798.xml><?xml version="1.0" encoding="utf-8"?>
<p:tagLst xmlns:p="http://schemas.openxmlformats.org/presentationml/2006/main">
  <p:tag name="THINKCELLSHAPEDONOTDELETE" val="tcBdBL.TodUqo9BXHdtjOWg"/>
</p:tagLst>
</file>

<file path=ppt/tags/tag799.xml><?xml version="1.0" encoding="utf-8"?>
<p:tagLst xmlns:p="http://schemas.openxmlformats.org/presentationml/2006/main">
  <p:tag name="THINKCELLSHAPEDONOTDELETE" val="tWFWUvdjWYUiUITAJjwifWQ"/>
</p:tagLst>
</file>

<file path=ppt/tags/tag800.xml><?xml version="1.0" encoding="utf-8"?>
<p:tagLst xmlns:p="http://schemas.openxmlformats.org/presentationml/2006/main">
  <p:tag name="THINKCELLSHAPEDONOTDELETE" val="toZQ3cccDFEqKjDmK5WcK1g"/>
</p:tagLst>
</file>

<file path=ppt/tags/tag801.xml><?xml version="1.0" encoding="utf-8"?>
<p:tagLst xmlns:p="http://schemas.openxmlformats.org/presentationml/2006/main">
  <p:tag name="THINKCELLSHAPEDONOTDELETE" val="tbnSCGEqeiEeg1vnoxQQrbg"/>
</p:tagLst>
</file>

<file path=ppt/tags/tag802.xml><?xml version="1.0" encoding="utf-8"?>
<p:tagLst xmlns:p="http://schemas.openxmlformats.org/presentationml/2006/main">
  <p:tag name="THINKCELLSHAPEDONOTDELETE" val="tgWhBzZAkF0agUXIBJOa0Cg"/>
</p:tagLst>
</file>

<file path=ppt/tags/tag803.xml><?xml version="1.0" encoding="utf-8"?>
<p:tagLst xmlns:p="http://schemas.openxmlformats.org/presentationml/2006/main">
  <p:tag name="THINKCELLSHAPEDONOTDELETE" val="tD1ADElQsRkGGKQn4noZi3A"/>
</p:tagLst>
</file>

<file path=ppt/tags/tag804.xml><?xml version="1.0" encoding="utf-8"?>
<p:tagLst xmlns:p="http://schemas.openxmlformats.org/presentationml/2006/main">
  <p:tag name="THINKCELLSHAPEDONOTDELETE" val="txLZJSiGhFE2WGEiedZSKKA"/>
</p:tagLst>
</file>

<file path=ppt/tags/tag805.xml><?xml version="1.0" encoding="utf-8"?>
<p:tagLst xmlns:p="http://schemas.openxmlformats.org/presentationml/2006/main">
  <p:tag name="THINKCELLSHAPEDONOTDELETE" val="te4UrihuJSU.z6kAQ64fzKQ"/>
</p:tagLst>
</file>

<file path=ppt/tags/tag806.xml><?xml version="1.0" encoding="utf-8"?>
<p:tagLst xmlns:p="http://schemas.openxmlformats.org/presentationml/2006/main">
  <p:tag name="THINKCELLSHAPEDONOTDELETE" val="ttutv48vgOUeKptOisXfhEA"/>
</p:tagLst>
</file>

<file path=ppt/tags/tag807.xml><?xml version="1.0" encoding="utf-8"?>
<p:tagLst xmlns:p="http://schemas.openxmlformats.org/presentationml/2006/main">
  <p:tag name="THINKCELLSHAPEDONOTDELETE" val="pD6Uhk9W5Nkqqq2pJnPbWNQ"/>
</p:tagLst>
</file>

<file path=ppt/tags/tag808.xml><?xml version="1.0" encoding="utf-8"?>
<p:tagLst xmlns:p="http://schemas.openxmlformats.org/presentationml/2006/main">
  <p:tag name="THINKCELLSHAPEDONOTDELETE" val="p_oPjWpFEMU6uUU0qULNfhg"/>
</p:tagLst>
</file>

<file path=ppt/tags/tag809.xml><?xml version="1.0" encoding="utf-8"?>
<p:tagLst xmlns:p="http://schemas.openxmlformats.org/presentationml/2006/main">
  <p:tag name="THINKCELLSHAPEDONOTDELETE" val="p2uV71pQhjEGMQ1xl_lbFsg"/>
</p:tagLst>
</file>

<file path=ppt/tags/tag810.xml><?xml version="1.0" encoding="utf-8"?>
<p:tagLst xmlns:p="http://schemas.openxmlformats.org/presentationml/2006/main">
  <p:tag name="THINKCELLSHAPEDONOTDELETE" val="pKdpu9v36oU2jBeaW8v4Q0w"/>
</p:tagLst>
</file>

<file path=ppt/tags/tag811.xml><?xml version="1.0" encoding="utf-8"?>
<p:tagLst xmlns:p="http://schemas.openxmlformats.org/presentationml/2006/main">
  <p:tag name="THINKCELLSHAPEDONOTDELETE" val="pIVwK4UurLEak_yofuF74Tw"/>
</p:tagLst>
</file>

<file path=ppt/tags/tag812.xml><?xml version="1.0" encoding="utf-8"?>
<p:tagLst xmlns:p="http://schemas.openxmlformats.org/presentationml/2006/main">
  <p:tag name="THINKCELLSHAPEDONOTDELETE" val="pfTHoQ2ItD0.YvveqISfJzA"/>
</p:tagLst>
</file>

<file path=ppt/tags/tag813.xml><?xml version="1.0" encoding="utf-8"?>
<p:tagLst xmlns:p="http://schemas.openxmlformats.org/presentationml/2006/main">
  <p:tag name="THINKCELLSHAPEDONOTDELETE" val="pSzCjiEA1b0uSfVXbrewogw"/>
</p:tagLst>
</file>

<file path=ppt/tags/tag814.xml><?xml version="1.0" encoding="utf-8"?>
<p:tagLst xmlns:p="http://schemas.openxmlformats.org/presentationml/2006/main">
  <p:tag name="THINKCELLSHAPEDONOTDELETE" val="pEz6yR.a_zESfQMjwUieosA"/>
</p:tagLst>
</file>

<file path=ppt/tags/tag815.xml><?xml version="1.0" encoding="utf-8"?>
<p:tagLst xmlns:p="http://schemas.openxmlformats.org/presentationml/2006/main">
  <p:tag name="THINKCELLSHAPEDONOTDELETE" val="pb8ePZkBAzU.NF388IQzsFA"/>
</p:tagLst>
</file>

<file path=ppt/tags/tag816.xml><?xml version="1.0" encoding="utf-8"?>
<p:tagLst xmlns:p="http://schemas.openxmlformats.org/presentationml/2006/main">
  <p:tag name="THINKCELLSHAPEDONOTDELETE" val="pcX3drHEhv0egUJKAimX.Vg"/>
</p:tagLst>
</file>

<file path=ppt/tags/tag817.xml><?xml version="1.0" encoding="utf-8"?>
<p:tagLst xmlns:p="http://schemas.openxmlformats.org/presentationml/2006/main">
  <p:tag name="THINKCELLSHAPEDONOTDELETE" val="pxkOZRWR.IkSoliGb.0sxcg"/>
</p:tagLst>
</file>

<file path=ppt/tags/tag818.xml><?xml version="1.0" encoding="utf-8"?>
<p:tagLst xmlns:p="http://schemas.openxmlformats.org/presentationml/2006/main">
  <p:tag name="THINKCELLSHAPEDONOTDELETE" val="pqMUqzyGIu0eNnm6MuzYNXg"/>
</p:tagLst>
</file>

<file path=ppt/tags/tag819.xml><?xml version="1.0" encoding="utf-8"?>
<p:tagLst xmlns:p="http://schemas.openxmlformats.org/presentationml/2006/main">
  <p:tag name="THINKCELLSHAPEDONOTDELETE" val="pW_1Hs3Fc80apgmVLweiEeg"/>
</p:tagLst>
</file>

<file path=ppt/tags/tag820.xml><?xml version="1.0" encoding="utf-8"?>
<p:tagLst xmlns:p="http://schemas.openxmlformats.org/presentationml/2006/main">
  <p:tag name="THINKCELLSHAPEDONOTDELETE" val="pvOLTtGd1hEC4NAyXNPlZtQ"/>
</p:tagLst>
</file>

<file path=ppt/tags/tag821.xml><?xml version="1.0" encoding="utf-8"?>
<p:tagLst xmlns:p="http://schemas.openxmlformats.org/presentationml/2006/main">
  <p:tag name="THINKCELLSHAPEDONOTDELETE" val="pzj2qATSbE0eZF_I.2pIc0A"/>
</p:tagLst>
</file>

<file path=ppt/tags/tag822.xml><?xml version="1.0" encoding="utf-8"?>
<p:tagLst xmlns:p="http://schemas.openxmlformats.org/presentationml/2006/main">
  <p:tag name="THINKCELLSHAPEDONOTDELETE" val="pJZgJHUo4zEKcHXXRCtv9aA"/>
</p:tagLst>
</file>

<file path=ppt/tags/tag823.xml><?xml version="1.0" encoding="utf-8"?>
<p:tagLst xmlns:p="http://schemas.openxmlformats.org/presentationml/2006/main">
  <p:tag name="THINKCELLSHAPEDONOTDELETE" val="pgi5gBp9.SECEChKMVr7Wbw"/>
</p:tagLst>
</file>

<file path=ppt/tags/tag824.xml><?xml version="1.0" encoding="utf-8"?>
<p:tagLst xmlns:p="http://schemas.openxmlformats.org/presentationml/2006/main">
  <p:tag name="THINKCELLSHAPEDONOTDELETE" val="pbrQR8.fLAECjJejaIXL8AQ"/>
</p:tagLst>
</file>

<file path=ppt/tags/tag825.xml><?xml version="1.0" encoding="utf-8"?>
<p:tagLst xmlns:p="http://schemas.openxmlformats.org/presentationml/2006/main">
  <p:tag name="THINKCELLSHAPEDONOTDELETE" val="pGNB9Pur0Q0yuPsox0vV1Ig"/>
</p:tagLst>
</file>

<file path=ppt/tags/tag826.xml><?xml version="1.0" encoding="utf-8"?>
<p:tagLst xmlns:p="http://schemas.openxmlformats.org/presentationml/2006/main">
  <p:tag name="THINKCELLSHAPEDONOTDELETE" val="p98J7kgTIEUyI_Q8nl.noXQ"/>
</p:tagLst>
</file>

<file path=ppt/tags/tag827.xml><?xml version="1.0" encoding="utf-8"?>
<p:tagLst xmlns:p="http://schemas.openxmlformats.org/presentationml/2006/main">
  <p:tag name="THINKCELLSHAPEDONOTDELETE" val="pPTOeueeX4EONxgQD3Hc_0A"/>
</p:tagLst>
</file>

<file path=ppt/tags/tag828.xml><?xml version="1.0" encoding="utf-8"?>
<p:tagLst xmlns:p="http://schemas.openxmlformats.org/presentationml/2006/main">
  <p:tag name="THINKCELLSHAPEDONOTDELETE" val="p6n4E1r0kZUih.HguDJaO.g"/>
</p:tagLst>
</file>

<file path=ppt/tags/tag829.xml><?xml version="1.0" encoding="utf-8"?>
<p:tagLst xmlns:p="http://schemas.openxmlformats.org/presentationml/2006/main">
  <p:tag name="THINKCELLSHAPEDONOTDELETE" val="pLxuOxYIJ4kKKZAO2kBD6rw"/>
</p:tagLst>
</file>

<file path=ppt/tags/tag830.xml><?xml version="1.0" encoding="utf-8"?>
<p:tagLst xmlns:p="http://schemas.openxmlformats.org/presentationml/2006/main">
  <p:tag name="THINKCELLSHAPEDONOTDELETE" val="pV8bkpVk7oEO_i6jI26IiDw"/>
</p:tagLst>
</file>

<file path=ppt/tags/tag831.xml><?xml version="1.0" encoding="utf-8"?>
<p:tagLst xmlns:p="http://schemas.openxmlformats.org/presentationml/2006/main">
  <p:tag name="THINKCELLSHAPEDONOTDELETE" val="pYDMv1r8ULEyZh_FeF3ny3Q"/>
</p:tagLst>
</file>

<file path=ppt/tags/tag832.xml><?xml version="1.0" encoding="utf-8"?>
<p:tagLst xmlns:p="http://schemas.openxmlformats.org/presentationml/2006/main">
  <p:tag name="THINKCELLSHAPEDONOTDELETE" val="po0jUAtUo10SnNLuuQ55ImA"/>
</p:tagLst>
</file>

<file path=ppt/tags/tag833.xml><?xml version="1.0" encoding="utf-8"?>
<p:tagLst xmlns:p="http://schemas.openxmlformats.org/presentationml/2006/main">
  <p:tag name="THINKCELLSHAPEDONOTDELETE" val="t8wMV.ZoNhUKLYOp_4slPQQ"/>
</p:tagLst>
</file>

<file path=ppt/tags/tag834.xml><?xml version="1.0" encoding="utf-8"?>
<p:tagLst xmlns:p="http://schemas.openxmlformats.org/presentationml/2006/main">
  <p:tag name="THINKCELLSHAPEDONOTDELETE" val="pHaSi99..F0ibr5i_zfwukQ"/>
</p:tagLst>
</file>

<file path=ppt/tags/tag835.xml><?xml version="1.0" encoding="utf-8"?>
<p:tagLst xmlns:p="http://schemas.openxmlformats.org/presentationml/2006/main">
  <p:tag name="THINKCELLSHAPEDONOTDELETE" val="px3.NpjHthk6qwlpie402Dw"/>
</p:tagLst>
</file>

<file path=ppt/tags/tag836.xml><?xml version="1.0" encoding="utf-8"?>
<p:tagLst xmlns:p="http://schemas.openxmlformats.org/presentationml/2006/main">
  <p:tag name="THINKCELLSHAPEDONOTDELETE" val="ps9nXg03tdkydy98Wn5yA4g"/>
</p:tagLst>
</file>

<file path=ppt/tags/tag837.xml><?xml version="1.0" encoding="utf-8"?>
<p:tagLst xmlns:p="http://schemas.openxmlformats.org/presentationml/2006/main">
  <p:tag name="THINKCELLSHAPEDONOTDELETE" val="pa2qYctvlY065X1qfZMznUQ"/>
</p:tagLst>
</file>

<file path=ppt/tags/tag838.xml><?xml version="1.0" encoding="utf-8"?>
<p:tagLst xmlns:p="http://schemas.openxmlformats.org/presentationml/2006/main">
  <p:tag name="THINKCELLSHAPEDONOTDELETE" val="pcPeZilbXiUmOJanH1iWFDQ"/>
</p:tagLst>
</file>

<file path=ppt/tags/tag839.xml><?xml version="1.0" encoding="utf-8"?>
<p:tagLst xmlns:p="http://schemas.openxmlformats.org/presentationml/2006/main">
  <p:tag name="THINKCELLSHAPEDONOTDELETE" val="pSKnj1f8xwU6gG8.BH.dVNA"/>
</p:tagLst>
</file>

<file path=ppt/tags/tag840.xml><?xml version="1.0" encoding="utf-8"?>
<p:tagLst xmlns:p="http://schemas.openxmlformats.org/presentationml/2006/main">
  <p:tag name="THINKCELLSHAPEDONOTDELETE" val="p7DvX7WnArkq7eKbOuSH7Dg"/>
</p:tagLst>
</file>

<file path=ppt/tags/tag841.xml><?xml version="1.0" encoding="utf-8"?>
<p:tagLst xmlns:p="http://schemas.openxmlformats.org/presentationml/2006/main">
  <p:tag name="THINKCELLSHAPEDONOTDELETE" val="pkyV0Fws07UGBdHRap5GcrA"/>
</p:tagLst>
</file>

<file path=ppt/tags/tag842.xml><?xml version="1.0" encoding="utf-8"?>
<p:tagLst xmlns:p="http://schemas.openxmlformats.org/presentationml/2006/main">
  <p:tag name="THINKCELLSHAPEDONOTDELETE" val="pJidyx1wwaU6UzTAnogZfcA"/>
</p:tagLst>
</file>

<file path=ppt/tags/tag843.xml><?xml version="1.0" encoding="utf-8"?>
<p:tagLst xmlns:p="http://schemas.openxmlformats.org/presentationml/2006/main">
  <p:tag name="THINKCELLSHAPEDONOTDELETE" val="prNEL6T4knUaVAzJ9oySLiQ"/>
</p:tagLst>
</file>

<file path=ppt/tags/tag844.xml><?xml version="1.0" encoding="utf-8"?>
<p:tagLst xmlns:p="http://schemas.openxmlformats.org/presentationml/2006/main">
  <p:tag name="THINKCELLSHAPEDONOTDELETE" val="pAx5Fi9dPyE2Fet1sDQ6NYA"/>
</p:tagLst>
</file>

<file path=ppt/tags/tag845.xml><?xml version="1.0" encoding="utf-8"?>
<p:tagLst xmlns:p="http://schemas.openxmlformats.org/presentationml/2006/main">
  <p:tag name="THINKCELLSHAPEDONOTDELETE" val="psRjdAIoAr0iD4.oS7dL59w"/>
</p:tagLst>
</file>

<file path=ppt/tags/tag846.xml><?xml version="1.0" encoding="utf-8"?>
<p:tagLst xmlns:p="http://schemas.openxmlformats.org/presentationml/2006/main">
  <p:tag name="THINKCELLSHAPEDONOTDELETE" val="p5UKsiA4bBkmqwybZRRAECg"/>
</p:tagLst>
</file>

<file path=ppt/tags/tag847.xml><?xml version="1.0" encoding="utf-8"?>
<p:tagLst xmlns:p="http://schemas.openxmlformats.org/presentationml/2006/main">
  <p:tag name="THINKCELLSHAPEDONOTDELETE" val="pSPO7LJhHBUm13vlhCyzQ4g"/>
</p:tagLst>
</file>

<file path=ppt/tags/tag848.xml><?xml version="1.0" encoding="utf-8"?>
<p:tagLst xmlns:p="http://schemas.openxmlformats.org/presentationml/2006/main">
  <p:tag name="THINKCELLSHAPEDONOTDELETE" val="pyoyfgLibr0KkVR6N7bxPww"/>
</p:tagLst>
</file>

<file path=ppt/tags/tag849.xml><?xml version="1.0" encoding="utf-8"?>
<p:tagLst xmlns:p="http://schemas.openxmlformats.org/presentationml/2006/main">
  <p:tag name="THINKCELLSHAPEDONOTDELETE" val="pQAOUkrSOcEeAohKLy_7Zmw"/>
</p:tagLst>
</file>

<file path=ppt/tags/tag850.xml><?xml version="1.0" encoding="utf-8"?>
<p:tagLst xmlns:p="http://schemas.openxmlformats.org/presentationml/2006/main">
  <p:tag name="THINKCELLSHAPEDONOTDELETE" val="pFTYkhK2yIE2U9nIkcBzC7A"/>
</p:tagLst>
</file>

<file path=ppt/tags/tag851.xml><?xml version="1.0" encoding="utf-8"?>
<p:tagLst xmlns:p="http://schemas.openxmlformats.org/presentationml/2006/main">
  <p:tag name="THINKCELLSHAPEDONOTDELETE" val="pK0yxXRKmoEehaIlvT7eiWg"/>
</p:tagLst>
</file>

<file path=ppt/tags/tag852.xml><?xml version="1.0" encoding="utf-8"?>
<p:tagLst xmlns:p="http://schemas.openxmlformats.org/presentationml/2006/main">
  <p:tag name="THINKCELLSHAPEDONOTDELETE" val="tv3gcmuNZ10yFZ9UO2cbMJw"/>
</p:tagLst>
</file>

<file path=ppt/tags/tag853.xml><?xml version="1.0" encoding="utf-8"?>
<p:tagLst xmlns:p="http://schemas.openxmlformats.org/presentationml/2006/main">
  <p:tag name="THINKCELLSHAPEDONOTDELETE" val="tFvg9zgVh2UmRXsJlo6yjBQ"/>
</p:tagLst>
</file>

<file path=ppt/tags/tag854.xml><?xml version="1.0" encoding="utf-8"?>
<p:tagLst xmlns:p="http://schemas.openxmlformats.org/presentationml/2006/main">
  <p:tag name="THINKCELLSHAPEDONOTDELETE" val="t.D73D_1pbUiJ9vcUyHPTmA"/>
</p:tagLst>
</file>

<file path=ppt/tags/tag855.xml><?xml version="1.0" encoding="utf-8"?>
<p:tagLst xmlns:p="http://schemas.openxmlformats.org/presentationml/2006/main">
  <p:tag name="THINKCELLSHAPEDONOTDELETE" val="t9fIXAnVi1EygDcLuVctCoA"/>
</p:tagLst>
</file>

<file path=ppt/tags/tag856.xml><?xml version="1.0" encoding="utf-8"?>
<p:tagLst xmlns:p="http://schemas.openxmlformats.org/presentationml/2006/main">
  <p:tag name="THINKCELLSHAPEDONOTDELETE" val="tcfWzsxgNNEiXS.TkRWG87A"/>
</p:tagLst>
</file>

<file path=ppt/tags/tag857.xml><?xml version="1.0" encoding="utf-8"?>
<p:tagLst xmlns:p="http://schemas.openxmlformats.org/presentationml/2006/main">
  <p:tag name="THINKCELLSHAPEDONOTDELETE" val="tiOkfvGIgNE6sTOZ7dd313w"/>
</p:tagLst>
</file>

<file path=ppt/tags/tag858.xml><?xml version="1.0" encoding="utf-8"?>
<p:tagLst xmlns:p="http://schemas.openxmlformats.org/presentationml/2006/main">
  <p:tag name="THINKCELLSHAPEDONOTDELETE" val="tsl3URil7dUmHnjXBVA1u7w"/>
</p:tagLst>
</file>

<file path=ppt/tags/tag859.xml><?xml version="1.0" encoding="utf-8"?>
<p:tagLst xmlns:p="http://schemas.openxmlformats.org/presentationml/2006/main">
  <p:tag name="THINKCELLSHAPEDONOTDELETE" val="thXiJ.7R8NkCKoP.wLfmbzg"/>
</p:tagLst>
</file>

<file path=ppt/tags/tag860.xml><?xml version="1.0" encoding="utf-8"?>
<p:tagLst xmlns:p="http://schemas.openxmlformats.org/presentationml/2006/main">
  <p:tag name="THINKCELLSHAPEDONOTDELETE" val="tX6iiVpUeaUSutf_KZS6phA"/>
</p:tagLst>
</file>

<file path=ppt/tags/tag861.xml><?xml version="1.0" encoding="utf-8"?>
<p:tagLst xmlns:p="http://schemas.openxmlformats.org/presentationml/2006/main">
  <p:tag name="THINKCELLSHAPEDONOTDELETE" val="toiSi.WBTPkWataUBlF_0lA"/>
</p:tagLst>
</file>

<file path=ppt/tags/tag862.xml><?xml version="1.0" encoding="utf-8"?>
<p:tagLst xmlns:p="http://schemas.openxmlformats.org/presentationml/2006/main">
  <p:tag name="THINKCELLSHAPEDONOTDELETE" val="tY9J7WkZ5_0i5RIyoukCGlA"/>
</p:tagLst>
</file>

<file path=ppt/tags/tag863.xml><?xml version="1.0" encoding="utf-8"?>
<p:tagLst xmlns:p="http://schemas.openxmlformats.org/presentationml/2006/main">
  <p:tag name="THINKCELLSHAPEDONOTDELETE" val="tHJfqsnrWp0.hKUEek8rDvg"/>
</p:tagLst>
</file>

<file path=ppt/tags/tag864.xml><?xml version="1.0" encoding="utf-8"?>
<p:tagLst xmlns:p="http://schemas.openxmlformats.org/presentationml/2006/main">
  <p:tag name="THINKCELLSHAPEDONOTDELETE" val="taL5FBS2b0EWoOGuvMbyJoA"/>
</p:tagLst>
</file>

<file path=ppt/tags/tag865.xml><?xml version="1.0" encoding="utf-8"?>
<p:tagLst xmlns:p="http://schemas.openxmlformats.org/presentationml/2006/main">
  <p:tag name="THINKCELLSHAPEDONOTDELETE" val="tDbh1iQaYuk6Gm40ZmbUyWA"/>
</p:tagLst>
</file>

<file path=ppt/tags/tag866.xml><?xml version="1.0" encoding="utf-8"?>
<p:tagLst xmlns:p="http://schemas.openxmlformats.org/presentationml/2006/main">
  <p:tag name="THINKCELLSHAPEDONOTDELETE" val="t9azX5W7UxEatf98ML4y7lg"/>
</p:tagLst>
</file>

<file path=ppt/tags/tag867.xml><?xml version="1.0" encoding="utf-8"?>
<p:tagLst xmlns:p="http://schemas.openxmlformats.org/presentationml/2006/main">
  <p:tag name="THINKCELLSHAPEDONOTDELETE" val="txNZULRobYUCiUfAycz9Ibw"/>
</p:tagLst>
</file>

<file path=ppt/tags/tag868.xml><?xml version="1.0" encoding="utf-8"?>
<p:tagLst xmlns:p="http://schemas.openxmlformats.org/presentationml/2006/main">
  <p:tag name="THINKCELLSHAPEDONOTDELETE" val="t4UBDI8PAK02PEgxPgpnuJw"/>
</p:tagLst>
</file>

<file path=ppt/tags/tag869.xml><?xml version="1.0" encoding="utf-8"?>
<p:tagLst xmlns:p="http://schemas.openxmlformats.org/presentationml/2006/main">
  <p:tag name="THINKCELLSHAPEDONOTDELETE" val="tGM4L2FYB4k.dONvZRuvoaA"/>
</p:tagLst>
</file>

<file path=ppt/tags/tag870.xml><?xml version="1.0" encoding="utf-8"?>
<p:tagLst xmlns:p="http://schemas.openxmlformats.org/presentationml/2006/main">
  <p:tag name="THINKCELLSHAPEDONOTDELETE" val="tSBSyJ_ReFE6N2NL6WT6Hsw"/>
</p:tagLst>
</file>

<file path=ppt/tags/tag871.xml><?xml version="1.0" encoding="utf-8"?>
<p:tagLst xmlns:p="http://schemas.openxmlformats.org/presentationml/2006/main">
  <p:tag name="THINKCELLSHAPEDONOTDELETE" val="tNHUhZKZw6ky2vCB3MKuyWQ"/>
</p:tagLst>
</file>

<file path=ppt/tags/tag872.xml><?xml version="1.0" encoding="utf-8"?>
<p:tagLst xmlns:p="http://schemas.openxmlformats.org/presentationml/2006/main">
  <p:tag name="THINKCELLSHAPEDONOTDELETE" val="t9KipfMFtWk2iXn8fQEpkjA"/>
</p:tagLst>
</file>

<file path=ppt/tags/tag873.xml><?xml version="1.0" encoding="utf-8"?>
<p:tagLst xmlns:p="http://schemas.openxmlformats.org/presentationml/2006/main">
  <p:tag name="THINKCELLSHAPEDONOTDELETE" val="t_qzfrbwq_EKb_HDSXMM8Gg"/>
</p:tagLst>
</file>

<file path=ppt/tags/tag874.xml><?xml version="1.0" encoding="utf-8"?>
<p:tagLst xmlns:p="http://schemas.openxmlformats.org/presentationml/2006/main">
  <p:tag name="THINKCELLSHAPEDONOTDELETE" val="t31k7wHYbo0aVwaUPuwRAnw"/>
</p:tagLst>
</file>

<file path=ppt/tags/tag875.xml><?xml version="1.0" encoding="utf-8"?>
<p:tagLst xmlns:p="http://schemas.openxmlformats.org/presentationml/2006/main">
  <p:tag name="THINKCELLSHAPEDONOTDELETE" val="tAwTPjvJC1kKyp5_2ndJu5Q"/>
</p:tagLst>
</file>

<file path=ppt/tags/tag876.xml><?xml version="1.0" encoding="utf-8"?>
<p:tagLst xmlns:p="http://schemas.openxmlformats.org/presentationml/2006/main">
  <p:tag name="THINKCELLSHAPEDONOTDELETE" val="pWmUlt29n9U6t3DzdZcVu2w"/>
</p:tagLst>
</file>

<file path=ppt/tags/tag877.xml><?xml version="1.0" encoding="utf-8"?>
<p:tagLst xmlns:p="http://schemas.openxmlformats.org/presentationml/2006/main">
  <p:tag name="THINKCELLSHAPEDONOTDELETE" val="p_JN0DgYPkEusuPSWvgFRgw"/>
</p:tagLst>
</file>

<file path=ppt/tags/tag878.xml><?xml version="1.0" encoding="utf-8"?>
<p:tagLst xmlns:p="http://schemas.openxmlformats.org/presentationml/2006/main">
  <p:tag name="THINKCELLSHAPEDONOTDELETE" val="pv5UD1BIWRkOyzcELDgZhug"/>
</p:tagLst>
</file>

<file path=ppt/tags/tag879.xml><?xml version="1.0" encoding="utf-8"?>
<p:tagLst xmlns:p="http://schemas.openxmlformats.org/presentationml/2006/main">
  <p:tag name="THINKCELLSHAPEDONOTDELETE" val="pPvLHsUYXvE6vrGZub19aXA"/>
</p:tagLst>
</file>

<file path=ppt/tags/tag880.xml><?xml version="1.0" encoding="utf-8"?>
<p:tagLst xmlns:p="http://schemas.openxmlformats.org/presentationml/2006/main">
  <p:tag name="THINKCELLSHAPEDONOTDELETE" val="pbMwYZ7MTwESZB.berVWHzw"/>
</p:tagLst>
</file>

<file path=ppt/tags/tag881.xml><?xml version="1.0" encoding="utf-8"?>
<p:tagLst xmlns:p="http://schemas.openxmlformats.org/presentationml/2006/main">
  <p:tag name="THINKCELLSHAPEDONOTDELETE" val="t8wMV.ZoNhUKLYOp_4slPQQ"/>
</p:tagLst>
</file>

<file path=ppt/tags/tag882.xml><?xml version="1.0" encoding="utf-8"?>
<p:tagLst xmlns:p="http://schemas.openxmlformats.org/presentationml/2006/main">
  <p:tag name="THINKCELLSHAPEDONOTDELETE" val="pfpik15y4lUSrsfGXov.BbA"/>
</p:tagLst>
</file>

<file path=ppt/tags/tag883.xml><?xml version="1.0" encoding="utf-8"?>
<p:tagLst xmlns:p="http://schemas.openxmlformats.org/presentationml/2006/main">
  <p:tag name="THINKCELLSHAPEDONOTDELETE" val="px3.NpjHthk6qwlpie402Dw"/>
</p:tagLst>
</file>

<file path=ppt/tags/tag884.xml><?xml version="1.0" encoding="utf-8"?>
<p:tagLst xmlns:p="http://schemas.openxmlformats.org/presentationml/2006/main">
  <p:tag name="THINKCELLSHAPEDONOTDELETE" val="p9n2Gjtk28Eytb0bPXEkijg"/>
</p:tagLst>
</file>

<file path=ppt/tags/tag885.xml><?xml version="1.0" encoding="utf-8"?>
<p:tagLst xmlns:p="http://schemas.openxmlformats.org/presentationml/2006/main">
  <p:tag name="THINKCELLSHAPEDONOTDELETE" val="pN_QesORlYEaJ7.vYQpWpjA"/>
</p:tagLst>
</file>

<file path=ppt/tags/tag886.xml><?xml version="1.0" encoding="utf-8"?>
<p:tagLst xmlns:p="http://schemas.openxmlformats.org/presentationml/2006/main">
  <p:tag name="THINKCELLSHAPEDONOTDELETE" val="pjlr3ewzDzk6sFjxLlEf80Q"/>
</p:tagLst>
</file>

<file path=ppt/tags/tag887.xml><?xml version="1.0" encoding="utf-8"?>
<p:tagLst xmlns:p="http://schemas.openxmlformats.org/presentationml/2006/main">
  <p:tag name="THINKCELLSHAPEDONOTDELETE" val="pDe.f3.Jf70yJEnKgSkedwA"/>
</p:tagLst>
</file>

<file path=ppt/tags/tag888.xml><?xml version="1.0" encoding="utf-8"?>
<p:tagLst xmlns:p="http://schemas.openxmlformats.org/presentationml/2006/main">
  <p:tag name="THINKCELLSHAPEDONOTDELETE" val="p.d6BDt4vWkOtn7XmwEC1eA"/>
</p:tagLst>
</file>

<file path=ppt/tags/tag889.xml><?xml version="1.0" encoding="utf-8"?>
<p:tagLst xmlns:p="http://schemas.openxmlformats.org/presentationml/2006/main">
  <p:tag name="THINKCELLSHAPEDONOTDELETE" val="pm7WBoAkWi0C4bhD5b.fPNQ"/>
</p:tagLst>
</file>

<file path=ppt/tags/tag890.xml><?xml version="1.0" encoding="utf-8"?>
<p:tagLst xmlns:p="http://schemas.openxmlformats.org/presentationml/2006/main">
  <p:tag name="THINKCELLSHAPEDONOTDELETE" val="p1IbFK2u4p0.TRGBvWA88bQ"/>
</p:tagLst>
</file>

<file path=ppt/tags/tag891.xml><?xml version="1.0" encoding="utf-8"?>
<p:tagLst xmlns:p="http://schemas.openxmlformats.org/presentationml/2006/main">
  <p:tag name="THINKCELLSHAPEDONOTDELETE" val="pHoTKqtzfv0qcOdpKZX57nA"/>
</p:tagLst>
</file>

<file path=ppt/tags/tag892.xml><?xml version="1.0" encoding="utf-8"?>
<p:tagLst xmlns:p="http://schemas.openxmlformats.org/presentationml/2006/main">
  <p:tag name="THINKCELLSHAPEDONOTDELETE" val="ppiJU395BikuFzEjgzjRkmg"/>
</p:tagLst>
</file>

<file path=ppt/tags/tag893.xml><?xml version="1.0" encoding="utf-8"?>
<p:tagLst xmlns:p="http://schemas.openxmlformats.org/presentationml/2006/main">
  <p:tag name="THINKCELLSHAPEDONOTDELETE" val="tiu5sozvsCUSuV6g_N35LWQ"/>
</p:tagLst>
</file>

<file path=ppt/tags/tag894.xml><?xml version="1.0" encoding="utf-8"?>
<p:tagLst xmlns:p="http://schemas.openxmlformats.org/presentationml/2006/main">
  <p:tag name="THINKCELLSHAPEDONOTDELETE" val="pK0vT4DBfsEanwooVZWho2w"/>
</p:tagLst>
</file>

<file path=ppt/tags/tag895.xml><?xml version="1.0" encoding="utf-8"?>
<p:tagLst xmlns:p="http://schemas.openxmlformats.org/presentationml/2006/main">
  <p:tag name="THINKCELLSHAPEDONOTDELETE" val="poErifJ2OmU6mCyIyTHFLrQ"/>
</p:tagLst>
</file>

<file path=ppt/tags/tag896.xml><?xml version="1.0" encoding="utf-8"?>
<p:tagLst xmlns:p="http://schemas.openxmlformats.org/presentationml/2006/main">
  <p:tag name="THINKCELLSHAPEDONOTDELETE" val="pi21Hy_sfLU.b2DPKGYFg2g"/>
</p:tagLst>
</file>

<file path=ppt/tags/tag897.xml><?xml version="1.0" encoding="utf-8"?>
<p:tagLst xmlns:p="http://schemas.openxmlformats.org/presentationml/2006/main">
  <p:tag name="THINKCELLSHAPEDONOTDELETE" val="pOxbikapDYE2sgp6sJh_npA"/>
</p:tagLst>
</file>

<file path=ppt/tags/tag898.xml><?xml version="1.0" encoding="utf-8"?>
<p:tagLst xmlns:p="http://schemas.openxmlformats.org/presentationml/2006/main">
  <p:tag name="THINKCELLSHAPEDONOTDELETE" val="pd9D7YQk6Lk2hqNDKLS93Wg"/>
</p:tagLst>
</file>

<file path=ppt/tags/tag899.xml><?xml version="1.0" encoding="utf-8"?>
<p:tagLst xmlns:p="http://schemas.openxmlformats.org/presentationml/2006/main">
  <p:tag name="THINKCELLSHAPEDONOTDELETE" val="ptoeYmRVZjUSd.CTdvGJb1Q"/>
</p:tagLst>
</file>

<file path=ppt/tags/tag900.xml><?xml version="1.0" encoding="utf-8"?>
<p:tagLst xmlns:p="http://schemas.openxmlformats.org/presentationml/2006/main">
  <p:tag name="THINKCELLSHAPEDONOTDELETE" val="peHW8mIujGUSfO1FRWXiibA"/>
</p:tagLst>
</file>

<file path=ppt/tags/tag901.xml><?xml version="1.0" encoding="utf-8"?>
<p:tagLst xmlns:p="http://schemas.openxmlformats.org/presentationml/2006/main">
  <p:tag name="THINKCELLSHAPEDONOTDELETE" val="pwsr2vRIlGEyMJzN6xNtnzw"/>
</p:tagLst>
</file>

<file path=ppt/tags/tag902.xml><?xml version="1.0" encoding="utf-8"?>
<p:tagLst xmlns:p="http://schemas.openxmlformats.org/presentationml/2006/main">
  <p:tag name="THINKCELLSHAPEDONOTDELETE" val="p1n2xJv3xVkW26Xln09cURg"/>
</p:tagLst>
</file>

<file path=ppt/tags/tag903.xml><?xml version="1.0" encoding="utf-8"?>
<p:tagLst xmlns:p="http://schemas.openxmlformats.org/presentationml/2006/main">
  <p:tag name="THINKCELLSHAPEDONOTDELETE" val="pxcfeE57MjEyN9LS2QX5zZg"/>
</p:tagLst>
</file>

<file path=ppt/tags/tag904.xml><?xml version="1.0" encoding="utf-8"?>
<p:tagLst xmlns:p="http://schemas.openxmlformats.org/presentationml/2006/main">
  <p:tag name="THINKCELLSHAPEDONOTDELETE" val="p2bCaDVorR0y1YC7YWMUitw"/>
</p:tagLst>
</file>

<file path=ppt/tags/tag905.xml><?xml version="1.0" encoding="utf-8"?>
<p:tagLst xmlns:p="http://schemas.openxmlformats.org/presentationml/2006/main">
  <p:tag name="THINKCELLSHAPEDONOTDELETE" val="ttiqLnxBRfku3hZRT_T2mcA"/>
</p:tagLst>
</file>

<file path=ppt/tags/tag906.xml><?xml version="1.0" encoding="utf-8"?>
<p:tagLst xmlns:p="http://schemas.openxmlformats.org/presentationml/2006/main">
  <p:tag name="THINKCELLSHAPEDONOTDELETE" val="tktclAkaklEK1_K3.1fpy1g"/>
</p:tagLst>
</file>

<file path=ppt/tags/tag907.xml><?xml version="1.0" encoding="utf-8"?>
<p:tagLst xmlns:p="http://schemas.openxmlformats.org/presentationml/2006/main">
  <p:tag name="THINKCELLSHAPEDONOTDELETE" val="tiRH3Y40BT0W6ZIICn85tbw"/>
</p:tagLst>
</file>

<file path=ppt/tags/tag908.xml><?xml version="1.0" encoding="utf-8"?>
<p:tagLst xmlns:p="http://schemas.openxmlformats.org/presentationml/2006/main">
  <p:tag name="THINKCELLSHAPEDONOTDELETE" val="thtM4DqJWIkiQkUlPoZWOIg"/>
</p:tagLst>
</file>

<file path=ppt/tags/tag909.xml><?xml version="1.0" encoding="utf-8"?>
<p:tagLst xmlns:p="http://schemas.openxmlformats.org/presentationml/2006/main">
  <p:tag name="THINKCELLSHAPEDONOTDELETE" val="tbnA91azvV0W0Hv4P9.rTKQ"/>
</p:tagLst>
</file>

<file path=ppt/tags/tag910.xml><?xml version="1.0" encoding="utf-8"?>
<p:tagLst xmlns:p="http://schemas.openxmlformats.org/presentationml/2006/main">
  <p:tag name="THINKCELLSHAPEDONOTDELETE" val="t9YcXfeJ36EeZxIZp8wz0Dg"/>
</p:tagLst>
</file>

<file path=ppt/tags/tag911.xml><?xml version="1.0" encoding="utf-8"?>
<p:tagLst xmlns:p="http://schemas.openxmlformats.org/presentationml/2006/main">
  <p:tag name="THINKCELLSHAPEDONOTDELETE" val="tHbp4x9hvrkaGbXyjjjs.Ug"/>
</p:tagLst>
</file>

<file path=ppt/tags/tag912.xml><?xml version="1.0" encoding="utf-8"?>
<p:tagLst xmlns:p="http://schemas.openxmlformats.org/presentationml/2006/main">
  <p:tag name="THINKCELLSHAPEDONOTDELETE" val="pCBylR0aJZ0yw1Z3s5xs_8g"/>
</p:tagLst>
</file>

<file path=ppt/tags/tag913.xml><?xml version="1.0" encoding="utf-8"?>
<p:tagLst xmlns:p="http://schemas.openxmlformats.org/presentationml/2006/main">
  <p:tag name="THINKCELLSHAPEDONOTDELETE" val="pe2fymKTTcUG.ElJfMn11Fg"/>
</p:tagLst>
</file>

<file path=ppt/tags/tag914.xml><?xml version="1.0" encoding="utf-8"?>
<p:tagLst xmlns:p="http://schemas.openxmlformats.org/presentationml/2006/main">
  <p:tag name="THINKCELLSHAPEDONOTDELETE" val="pX1WeQ9TPXku9lbM8LnIlSQ"/>
</p:tagLst>
</file>

<file path=ppt/tags/tag915.xml><?xml version="1.0" encoding="utf-8"?>
<p:tagLst xmlns:p="http://schemas.openxmlformats.org/presentationml/2006/main">
  <p:tag name="THINKCELLSHAPEDONOTDELETE" val="pqldpNEyV_U2dIWR15GyG6g"/>
</p:tagLst>
</file>

<file path=ppt/tags/tag916.xml><?xml version="1.0" encoding="utf-8"?>
<p:tagLst xmlns:p="http://schemas.openxmlformats.org/presentationml/2006/main">
  <p:tag name="THINKCELLSHAPEDONOTDELETE" val="pfOBRFBbT9UaqL0W.xU5uVQ"/>
</p:tagLst>
</file>

<file path=ppt/tags/tag917.xml><?xml version="1.0" encoding="utf-8"?>
<p:tagLst xmlns:p="http://schemas.openxmlformats.org/presentationml/2006/main">
  <p:tag name="THINKCELLSHAPEDONOTDELETE" val="ppQ.X9kvwGkmMB0A7CsDWWA"/>
</p:tagLst>
</file>

<file path=ppt/tags/tag918.xml><?xml version="1.0" encoding="utf-8"?>
<p:tagLst xmlns:p="http://schemas.openxmlformats.org/presentationml/2006/main">
  <p:tag name="THINKCELLSHAPEDONOTDELETE" val="p1rE153WA.E2bbzSRLPGnSw"/>
</p:tagLst>
</file>

<file path=ppt/tags/tag919.xml><?xml version="1.0" encoding="utf-8"?>
<p:tagLst xmlns:p="http://schemas.openxmlformats.org/presentationml/2006/main">
  <p:tag name="THINKCELLSHAPEDONOTDELETE" val="p6Hwwz1WW5UKw4dtvk8MxNg"/>
</p:tagLst>
</file>

<file path=ppt/tags/tag920.xml><?xml version="1.0" encoding="utf-8"?>
<p:tagLst xmlns:p="http://schemas.openxmlformats.org/presentationml/2006/main">
  <p:tag name="THINKCELLSHAPEDONOTDELETE" val="pIbOsl6Wa.UuTCN_OqI1CZg"/>
</p:tagLst>
</file>

<file path=ppt/tags/tag921.xml><?xml version="1.0" encoding="utf-8"?>
<p:tagLst xmlns:p="http://schemas.openxmlformats.org/presentationml/2006/main">
  <p:tag name="THINKCELLSHAPEDONOTDELETE" val="pLyQncUA7nkmkSU.IfYshCA"/>
</p:tagLst>
</file>

<file path=ppt/tags/tag922.xml><?xml version="1.0" encoding="utf-8"?>
<p:tagLst xmlns:p="http://schemas.openxmlformats.org/presentationml/2006/main">
  <p:tag name="THINKCELLSHAPEDONOTDELETE" val="p.Uw4jsA3mU.KpXrvC9F.GA"/>
</p:tagLst>
</file>

<file path=ppt/tags/tag923.xml><?xml version="1.0" encoding="utf-8"?>
<p:tagLst xmlns:p="http://schemas.openxmlformats.org/presentationml/2006/main">
  <p:tag name="THINKCELLSHAPEDONOTDELETE" val="pRoE8LJp4cUiWEd9pfWXdDw"/>
</p:tagLst>
</file>

<file path=ppt/tags/tag924.xml><?xml version="1.0" encoding="utf-8"?>
<p:tagLst xmlns:p="http://schemas.openxmlformats.org/presentationml/2006/main">
  <p:tag name="THINKCELLSHAPEDONOTDELETE" val="p7dL4StuKJE2Ges7Rvb3iSg"/>
</p:tagLst>
</file>

<file path=ppt/tags/tag925.xml><?xml version="1.0" encoding="utf-8"?>
<p:tagLst xmlns:p="http://schemas.openxmlformats.org/presentationml/2006/main">
  <p:tag name="THINKCELLSHAPEDONOTDELETE" val="pggl6pOmQ5kmLRqt3yVdlEg"/>
</p:tagLst>
</file>

<file path=ppt/tags/tag926.xml><?xml version="1.0" encoding="utf-8"?>
<p:tagLst xmlns:p="http://schemas.openxmlformats.org/presentationml/2006/main">
  <p:tag name="THINKCELLSHAPEDONOTDELETE" val="ptf18a7su7UmzEFOoItwm1w"/>
</p:tagLst>
</file>

<file path=ppt/tags/tag927.xml><?xml version="1.0" encoding="utf-8"?>
<p:tagLst xmlns:p="http://schemas.openxmlformats.org/presentationml/2006/main">
  <p:tag name="THINKCELLSHAPEDONOTDELETE" val="p0.XrPgENXECbvq4OufxWzg"/>
</p:tagLst>
</file>

<file path=ppt/tags/tag928.xml><?xml version="1.0" encoding="utf-8"?>
<p:tagLst xmlns:p="http://schemas.openxmlformats.org/presentationml/2006/main">
  <p:tag name="THINKCELLSHAPEDONOTDELETE" val="pCykpokd5B0KBdbzwjPFtRg"/>
</p:tagLst>
</file>

<file path=ppt/tags/tag929.xml><?xml version="1.0" encoding="utf-8"?>
<p:tagLst xmlns:p="http://schemas.openxmlformats.org/presentationml/2006/main">
  <p:tag name="THINKCELLSHAPEDONOTDELETE" val="pklS4xgFlk0KDWKk25KqMpQ"/>
</p:tagLst>
</file>

<file path=ppt/tags/tag930.xml><?xml version="1.0" encoding="utf-8"?>
<p:tagLst xmlns:p="http://schemas.openxmlformats.org/presentationml/2006/main">
  <p:tag name="THINKCELLSHAPEDONOTDELETE" val="pH77YDDoxV0KLBWy3eAKnkQ"/>
</p:tagLst>
</file>

<file path=ppt/tags/tag931.xml><?xml version="1.0" encoding="utf-8"?>
<p:tagLst xmlns:p="http://schemas.openxmlformats.org/presentationml/2006/main">
  <p:tag name="THINKCELLSHAPEDONOTDELETE" val="pKGnBqOEk1kK1EEjWwy6neQ"/>
</p:tagLst>
</file>

<file path=ppt/tags/tag932.xml><?xml version="1.0" encoding="utf-8"?>
<p:tagLst xmlns:p="http://schemas.openxmlformats.org/presentationml/2006/main">
  <p:tag name="THINKCELLSHAPEDONOTDELETE" val="p16IAUYbI0kuW1a5Y.NRLMA"/>
</p:tagLst>
</file>

<file path=ppt/tags/tag933.xml><?xml version="1.0" encoding="utf-8"?>
<p:tagLst xmlns:p="http://schemas.openxmlformats.org/presentationml/2006/main">
  <p:tag name="THINKCELLSHAPEDONOTDELETE" val="pbVToBsolWUqzJreaOB35dQ"/>
</p:tagLst>
</file>

<file path=ppt/tags/tag934.xml><?xml version="1.0" encoding="utf-8"?>
<p:tagLst xmlns:p="http://schemas.openxmlformats.org/presentationml/2006/main">
  <p:tag name="THINKCELLSHAPEDONOTDELETE" val="pi3UukpHnQkmUa4kbyUVenw"/>
</p:tagLst>
</file>

<file path=ppt/tags/tag935.xml><?xml version="1.0" encoding="utf-8"?>
<p:tagLst xmlns:p="http://schemas.openxmlformats.org/presentationml/2006/main">
  <p:tag name="THINKCELLSHAPEDONOTDELETE" val="p0Kt68T.zjUKREZcyDXC06g"/>
</p:tagLst>
</file>

<file path=ppt/tags/tag936.xml><?xml version="1.0" encoding="utf-8"?>
<p:tagLst xmlns:p="http://schemas.openxmlformats.org/presentationml/2006/main">
  <p:tag name="THINKCELLSHAPEDONOTDELETE" val="pzp60moM24ECvHRybzh5kNw"/>
</p:tagLst>
</file>

<file path=ppt/tags/tag937.xml><?xml version="1.0" encoding="utf-8"?>
<p:tagLst xmlns:p="http://schemas.openxmlformats.org/presentationml/2006/main">
  <p:tag name="THINKCELLSHAPEDONOTDELETE" val="peSV_id44Sk.8Pd4aL7GjTg"/>
</p:tagLst>
</file>

<file path=ppt/tags/tag938.xml><?xml version="1.0" encoding="utf-8"?>
<p:tagLst xmlns:p="http://schemas.openxmlformats.org/presentationml/2006/main">
  <p:tag name="THINKCELLSHAPEDONOTDELETE" val="p.rFh.p.yuE6QYbTgUemVRg"/>
</p:tagLst>
</file>

<file path=ppt/tags/tag939.xml><?xml version="1.0" encoding="utf-8"?>
<p:tagLst xmlns:p="http://schemas.openxmlformats.org/presentationml/2006/main">
  <p:tag name="THINKCELLSHAPEDONOTDELETE" val="peFc.TGsmBUaOtJMmaXRSeA"/>
</p:tagLst>
</file>

<file path=ppt/tags/tag940.xml><?xml version="1.0" encoding="utf-8"?>
<p:tagLst xmlns:p="http://schemas.openxmlformats.org/presentationml/2006/main">
  <p:tag name="THINKCELLSHAPEDONOTDELETE" val="pfY7XHmW3jUemOsWYAWJVpA"/>
</p:tagLst>
</file>

<file path=ppt/tags/tag941.xml><?xml version="1.0" encoding="utf-8"?>
<p:tagLst xmlns:p="http://schemas.openxmlformats.org/presentationml/2006/main">
  <p:tag name="THINKCELLSHAPEDONOTDELETE" val="pDemWajlieEyqYz1_D6ZFvg"/>
</p:tagLst>
</file>

<file path=ppt/tags/tag942.xml><?xml version="1.0" encoding="utf-8"?>
<p:tagLst xmlns:p="http://schemas.openxmlformats.org/presentationml/2006/main">
  <p:tag name="THINKCELLSHAPEDONOTDELETE" val="pR9jEOXcbwkO76rhmC9mDvA"/>
</p:tagLst>
</file>

<file path=ppt/tags/tag943.xml><?xml version="1.0" encoding="utf-8"?>
<p:tagLst xmlns:p="http://schemas.openxmlformats.org/presentationml/2006/main">
  <p:tag name="THINKCELLSHAPEDONOTDELETE" val="pmKShM6JOC0CYDIFzUXqxpQ"/>
</p:tagLst>
</file>

<file path=ppt/tags/tag944.xml><?xml version="1.0" encoding="utf-8"?>
<p:tagLst xmlns:p="http://schemas.openxmlformats.org/presentationml/2006/main">
  <p:tag name="THINKCELLSHAPEDONOTDELETE" val="pz6LvbmqxXU2r0gxIwJ.fFA"/>
</p:tagLst>
</file>

<file path=ppt/tags/tag945.xml><?xml version="1.0" encoding="utf-8"?>
<p:tagLst xmlns:p="http://schemas.openxmlformats.org/presentationml/2006/main">
  <p:tag name="THINKCELLSHAPEDONOTDELETE" val="pYGjBYreHgkGLLInjucqqSA"/>
</p:tagLst>
</file>

<file path=ppt/tags/tag946.xml><?xml version="1.0" encoding="utf-8"?>
<p:tagLst xmlns:p="http://schemas.openxmlformats.org/presentationml/2006/main">
  <p:tag name="THINKCELLSHAPEDONOTDELETE" val="ptmKmvjYUXUCUmRYSj6VHCg"/>
</p:tagLst>
</file>

<file path=ppt/tags/tag947.xml><?xml version="1.0" encoding="utf-8"?>
<p:tagLst xmlns:p="http://schemas.openxmlformats.org/presentationml/2006/main">
  <p:tag name="THINKCELLSHAPEDONOTDELETE" val="pzClf77L_AkCIdpaNNmAjcQ"/>
</p:tagLst>
</file>

<file path=ppt/tags/tag948.xml><?xml version="1.0" encoding="utf-8"?>
<p:tagLst xmlns:p="http://schemas.openxmlformats.org/presentationml/2006/main">
  <p:tag name="THINKCELLSHAPEDONOTDELETE" val="pD0dHewrrvkGZu6gfoCXzgg"/>
</p:tagLst>
</file>

<file path=ppt/tags/tag949.xml><?xml version="1.0" encoding="utf-8"?>
<p:tagLst xmlns:p="http://schemas.openxmlformats.org/presentationml/2006/main">
  <p:tag name="THINKCELLSHAPEDONOTDELETE" val="pwjd35XKqP0amRbE2D0aJlA"/>
</p:tagLst>
</file>

<file path=ppt/tags/tag950.xml><?xml version="1.0" encoding="utf-8"?>
<p:tagLst xmlns:p="http://schemas.openxmlformats.org/presentationml/2006/main">
  <p:tag name="THINKCELLSHAPEDONOTDELETE" val="ph2L3bztqpEuz4GQ2ufLEsA"/>
</p:tagLst>
</file>

<file path=ppt/tags/tag951.xml><?xml version="1.0" encoding="utf-8"?>
<p:tagLst xmlns:p="http://schemas.openxmlformats.org/presentationml/2006/main">
  <p:tag name="THINKCELLSHAPEDONOTDELETE" val="p_r6bECT_BUu6eIunauFrYw"/>
</p:tagLst>
</file>

<file path=ppt/tags/tag952.xml><?xml version="1.0" encoding="utf-8"?>
<p:tagLst xmlns:p="http://schemas.openxmlformats.org/presentationml/2006/main">
  <p:tag name="THINKCELLSHAPEDONOTDELETE" val="pXL17hV.Qfk2wCoZf3g80Ew"/>
</p:tagLst>
</file>

<file path=ppt/tags/tag953.xml><?xml version="1.0" encoding="utf-8"?>
<p:tagLst xmlns:p="http://schemas.openxmlformats.org/presentationml/2006/main">
  <p:tag name="THINKCELLSHAPEDONOTDELETE" val="pQ5lz9o6ka0eUZ7kQuQr7.Q"/>
</p:tagLst>
</file>

<file path=ppt/tags/tag954.xml><?xml version="1.0" encoding="utf-8"?>
<p:tagLst xmlns:p="http://schemas.openxmlformats.org/presentationml/2006/main">
  <p:tag name="THINKCELLSHAPEDONOTDELETE" val="prwnlezQm2ECHrvp9hMbpvQ"/>
</p:tagLst>
</file>

<file path=ppt/tags/tag955.xml><?xml version="1.0" encoding="utf-8"?>
<p:tagLst xmlns:p="http://schemas.openxmlformats.org/presentationml/2006/main">
  <p:tag name="THINKCELLSHAPEDONOTDELETE" val="pkFTt.UbwKUiqEzqJBv6Ivw"/>
</p:tagLst>
</file>

<file path=ppt/tags/tag956.xml><?xml version="1.0" encoding="utf-8"?>
<p:tagLst xmlns:p="http://schemas.openxmlformats.org/presentationml/2006/main">
  <p:tag name="THINKCELLSHAPEDONOTDELETE" val="pN6S7_WFr5E.azx90JC1PHg"/>
</p:tagLst>
</file>

<file path=ppt/tags/tag957.xml><?xml version="1.0" encoding="utf-8"?>
<p:tagLst xmlns:p="http://schemas.openxmlformats.org/presentationml/2006/main">
  <p:tag name="THINKCELLSHAPEDONOTDELETE" val="pvhIM4opEUEWkpqm97cTtgA"/>
</p:tagLst>
</file>

<file path=ppt/tags/tag958.xml><?xml version="1.0" encoding="utf-8"?>
<p:tagLst xmlns:p="http://schemas.openxmlformats.org/presentationml/2006/main">
  <p:tag name="THINKCELLSHAPEDONOTDELETE" val="pK3xGZPtKC0aesjYFvfi_vA"/>
</p:tagLst>
</file>

<file path=ppt/tags/tag959.xml><?xml version="1.0" encoding="utf-8"?>
<p:tagLst xmlns:p="http://schemas.openxmlformats.org/presentationml/2006/main">
  <p:tag name="THINKCELLSHAPEDONOTDELETE" val="pOIGa37.Wz0qIWfUkzeu53g"/>
</p:tagLst>
</file>

<file path=ppt/tags/tag960.xml><?xml version="1.0" encoding="utf-8"?>
<p:tagLst xmlns:p="http://schemas.openxmlformats.org/presentationml/2006/main">
  <p:tag name="THINKCELLSHAPEDONOTDELETE" val="pk5pYTfgPM0a0bBfvmM5qJw"/>
</p:tagLst>
</file>

<file path=ppt/tags/tag961.xml><?xml version="1.0" encoding="utf-8"?>
<p:tagLst xmlns:p="http://schemas.openxmlformats.org/presentationml/2006/main">
  <p:tag name="THINKCELLSHAPEDONOTDELETE" val="pdrbz7lzp9Eu4K2fcKXp1fg"/>
</p:tagLst>
</file>

<file path=ppt/tags/tag962.xml><?xml version="1.0" encoding="utf-8"?>
<p:tagLst xmlns:p="http://schemas.openxmlformats.org/presentationml/2006/main">
  <p:tag name="THINKCELLSHAPEDONOTDELETE" val="pvPTWHjGSykmGAAcKAcnMDg"/>
</p:tagLst>
</file>

<file path=ppt/tags/tag963.xml><?xml version="1.0" encoding="utf-8"?>
<p:tagLst xmlns:p="http://schemas.openxmlformats.org/presentationml/2006/main">
  <p:tag name="THINKCELLSHAPEDONOTDELETE" val="pHXDNhz7RQEiWE8wuQi8D1g"/>
</p:tagLst>
</file>

<file path=ppt/tags/tag964.xml><?xml version="1.0" encoding="utf-8"?>
<p:tagLst xmlns:p="http://schemas.openxmlformats.org/presentationml/2006/main">
  <p:tag name="THINKCELLSHAPEDONOTDELETE" val="pPTEr9aP4KkCwsGlRGs1OFg"/>
</p:tagLst>
</file>

<file path=ppt/tags/tag965.xml><?xml version="1.0" encoding="utf-8"?>
<p:tagLst xmlns:p="http://schemas.openxmlformats.org/presentationml/2006/main">
  <p:tag name="THINKCELLSHAPEDONOTDELETE" val="pPH096q4YD0eUEOg2qPM61w"/>
</p:tagLst>
</file>

<file path=ppt/tags/tag966.xml><?xml version="1.0" encoding="utf-8"?>
<p:tagLst xmlns:p="http://schemas.openxmlformats.org/presentationml/2006/main">
  <p:tag name="THINKCELLSHAPEDONOTDELETE" val="p7fJtZtI8iEOhj9uRuV.kBQ"/>
</p:tagLst>
</file>

<file path=ppt/tags/tag967.xml><?xml version="1.0" encoding="utf-8"?>
<p:tagLst xmlns:p="http://schemas.openxmlformats.org/presentationml/2006/main">
  <p:tag name="THINKCELLSHAPEDONOTDELETE" val="p64uECQOdVkOR365FUTggmg"/>
</p:tagLst>
</file>

<file path=ppt/tags/tag968.xml><?xml version="1.0" encoding="utf-8"?>
<p:tagLst xmlns:p="http://schemas.openxmlformats.org/presentationml/2006/main">
  <p:tag name="THINKCELLSHAPEDONOTDELETE" val="pRM78nOvKb02IKkyYrAo.1Q"/>
</p:tagLst>
</file>

<file path=ppt/tags/tag969.xml><?xml version="1.0" encoding="utf-8"?>
<p:tagLst xmlns:p="http://schemas.openxmlformats.org/presentationml/2006/main">
  <p:tag name="THINKCELLSHAPEDONOTDELETE" val="puz.rY_y76UqF0zix1hhuKA"/>
</p:tagLst>
</file>

<file path=ppt/tags/tag970.xml><?xml version="1.0" encoding="utf-8"?>
<p:tagLst xmlns:p="http://schemas.openxmlformats.org/presentationml/2006/main">
  <p:tag name="THINKCELLSHAPEDONOTDELETE" val="pMgEnEKQ_kEmiIKdI_IT1hA"/>
</p:tagLst>
</file>

<file path=ppt/tags/tag971.xml><?xml version="1.0" encoding="utf-8"?>
<p:tagLst xmlns:p="http://schemas.openxmlformats.org/presentationml/2006/main">
  <p:tag name="THINKCELLSHAPEDONOTDELETE" val="pNQrFIGwZc0u.8j4hnLTuLQ"/>
</p:tagLst>
</file>

<file path=ppt/tags/tag972.xml><?xml version="1.0" encoding="utf-8"?>
<p:tagLst xmlns:p="http://schemas.openxmlformats.org/presentationml/2006/main">
  <p:tag name="THINKCELLSHAPEDONOTDELETE" val="pGxELx3zIfUSqamyPZzDFiw"/>
</p:tagLst>
</file>

<file path=ppt/tags/tag973.xml><?xml version="1.0" encoding="utf-8"?>
<p:tagLst xmlns:p="http://schemas.openxmlformats.org/presentationml/2006/main">
  <p:tag name="THINKCELLSHAPEDONOTDELETE" val="p80JSGoqYe0.RcfskShfGTw"/>
</p:tagLst>
</file>

<file path=ppt/tags/tag974.xml><?xml version="1.0" encoding="utf-8"?>
<p:tagLst xmlns:p="http://schemas.openxmlformats.org/presentationml/2006/main">
  <p:tag name="THINKCELLSHAPEDONOTDELETE" val="pZP.stsP7ek2lsZdb9ycTjA"/>
</p:tagLst>
</file>

<file path=ppt/tags/tag975.xml><?xml version="1.0" encoding="utf-8"?>
<p:tagLst xmlns:p="http://schemas.openxmlformats.org/presentationml/2006/main">
  <p:tag name="THINKCELLSHAPEDONOTDELETE" val="ptQ7QVhtEI0e9QQ0Savmn3Q"/>
</p:tagLst>
</file>

<file path=ppt/tags/tag976.xml><?xml version="1.0" encoding="utf-8"?>
<p:tagLst xmlns:p="http://schemas.openxmlformats.org/presentationml/2006/main">
  <p:tag name="THINKCELLSHAPEDONOTDELETE" val="pAn2s9CskLUGArgsPOH5FfQ"/>
</p:tagLst>
</file>

<file path=ppt/tags/tag977.xml><?xml version="1.0" encoding="utf-8"?>
<p:tagLst xmlns:p="http://schemas.openxmlformats.org/presentationml/2006/main">
  <p:tag name="THINKCELLSHAPEDONOTDELETE" val="piz8YbFYtUUeoc8fMqlB5Xw"/>
</p:tagLst>
</file>

<file path=ppt/tags/tag978.xml><?xml version="1.0" encoding="utf-8"?>
<p:tagLst xmlns:p="http://schemas.openxmlformats.org/presentationml/2006/main">
  <p:tag name="THINKCELLSHAPEDONOTDELETE" val="pxIt8qFYEUUab33O8wtdkyQ"/>
</p:tagLst>
</file>

<file path=ppt/tags/tag979.xml><?xml version="1.0" encoding="utf-8"?>
<p:tagLst xmlns:p="http://schemas.openxmlformats.org/presentationml/2006/main">
  <p:tag name="THINKCELLSHAPEDONOTDELETE" val="pG7zKzW8CkU6njVrb03p_NA"/>
</p:tagLst>
</file>

<file path=ppt/tags/tag980.xml><?xml version="1.0" encoding="utf-8"?>
<p:tagLst xmlns:p="http://schemas.openxmlformats.org/presentationml/2006/main">
  <p:tag name="THINKCELLSHAPEDONOTDELETE" val="p4dgOyuib.0mABY1OIwhX6A"/>
</p:tagLst>
</file>

<file path=ppt/tags/tag981.xml><?xml version="1.0" encoding="utf-8"?>
<p:tagLst xmlns:p="http://schemas.openxmlformats.org/presentationml/2006/main">
  <p:tag name="THINKCELLSHAPEDONOTDELETE" val="pMlqBsCCx1kW0P_Z3iZjefg"/>
</p:tagLst>
</file>

<file path=ppt/tags/tag982.xml><?xml version="1.0" encoding="utf-8"?>
<p:tagLst xmlns:p="http://schemas.openxmlformats.org/presentationml/2006/main">
  <p:tag name="THINKCELLSHAPEDONOTDELETE" val="pL5HfO9k10kS.KW.KMsieAA"/>
</p:tagLst>
</file>

<file path=ppt/tags/tag983.xml><?xml version="1.0" encoding="utf-8"?>
<p:tagLst xmlns:p="http://schemas.openxmlformats.org/presentationml/2006/main">
  <p:tag name="THINKCELLSHAPEDONOTDELETE" val="pdj7jTn5lpUGs2LDVdJ3YuQ"/>
</p:tagLst>
</file>

<file path=ppt/tags/tag984.xml><?xml version="1.0" encoding="utf-8"?>
<p:tagLst xmlns:p="http://schemas.openxmlformats.org/presentationml/2006/main">
  <p:tag name="THINKCELLSHAPEDONOTDELETE" val="p96RJVlj31UWLLZBrTf1qQw"/>
</p:tagLst>
</file>

<file path=ppt/tags/tag985.xml><?xml version="1.0" encoding="utf-8"?>
<p:tagLst xmlns:p="http://schemas.openxmlformats.org/presentationml/2006/main">
  <p:tag name="THINKCELLSHAPEDONOTDELETE" val="pnI3MknaGrUezIwBPT5rtNw"/>
</p:tagLst>
</file>

<file path=ppt/tags/tag986.xml><?xml version="1.0" encoding="utf-8"?>
<p:tagLst xmlns:p="http://schemas.openxmlformats.org/presentationml/2006/main">
  <p:tag name="THINKCELLSHAPEDONOTDELETE" val="piIlJWlPwWEy8L.XZy9ezDw"/>
</p:tagLst>
</file>

<file path=ppt/tags/tag987.xml><?xml version="1.0" encoding="utf-8"?>
<p:tagLst xmlns:p="http://schemas.openxmlformats.org/presentationml/2006/main">
  <p:tag name="THINKCELLSHAPEDONOTDELETE" val="pA7JcQ0hNWEG2u4K9qwjDIw"/>
</p:tagLst>
</file>

<file path=ppt/tags/tag988.xml><?xml version="1.0" encoding="utf-8"?>
<p:tagLst xmlns:p="http://schemas.openxmlformats.org/presentationml/2006/main">
  <p:tag name="THINKCELLSHAPEDONOTDELETE" val="pu17dhE15Nk6Kw_nMKsQJfw"/>
</p:tagLst>
</file>

<file path=ppt/tags/tag989.xml><?xml version="1.0" encoding="utf-8"?>
<p:tagLst xmlns:p="http://schemas.openxmlformats.org/presentationml/2006/main">
  <p:tag name="THINKCELLSHAPEDONOTDELETE" val="p7dL4StuKJE2Ges7Rvb3iSg"/>
</p:tagLst>
</file>

<file path=ppt/tags/tag990.xml><?xml version="1.0" encoding="utf-8"?>
<p:tagLst xmlns:p="http://schemas.openxmlformats.org/presentationml/2006/main">
  <p:tag name="THINKCELLSHAPEDONOTDELETE" val="pggl6pOmQ5kmLRqt3yVdlEg"/>
</p:tagLst>
</file>

<file path=ppt/tags/tag991.xml><?xml version="1.0" encoding="utf-8"?>
<p:tagLst xmlns:p="http://schemas.openxmlformats.org/presentationml/2006/main">
  <p:tag name="THINKCELLSHAPEDONOTDELETE" val="ptf18a7su7UmzEFOoItwm1w"/>
</p:tagLst>
</file>

<file path=ppt/tags/tag992.xml><?xml version="1.0" encoding="utf-8"?>
<p:tagLst xmlns:p="http://schemas.openxmlformats.org/presentationml/2006/main">
  <p:tag name="THINKCELLSHAPEDONOTDELETE" val="p0.XrPgENXECbvq4OufxWzg"/>
</p:tagLst>
</file>

<file path=ppt/tags/tag993.xml><?xml version="1.0" encoding="utf-8"?>
<p:tagLst xmlns:p="http://schemas.openxmlformats.org/presentationml/2006/main">
  <p:tag name="THINKCELLSHAPEDONOTDELETE" val="pCykpokd5B0KBdbzwjPFtRg"/>
</p:tagLst>
</file>

<file path=ppt/tags/tag994.xml><?xml version="1.0" encoding="utf-8"?>
<p:tagLst xmlns:p="http://schemas.openxmlformats.org/presentationml/2006/main">
  <p:tag name="THINKCELLSHAPEDONOTDELETE" val="pklS4xgFlk0KDWKk25KqMpQ"/>
</p:tagLst>
</file>

<file path=ppt/tags/tag995.xml><?xml version="1.0" encoding="utf-8"?>
<p:tagLst xmlns:p="http://schemas.openxmlformats.org/presentationml/2006/main">
  <p:tag name="THINKCELLSHAPEDONOTDELETE" val="pH77YDDoxV0KLBWy3eAKnkQ"/>
</p:tagLst>
</file>

<file path=ppt/tags/tag996.xml><?xml version="1.0" encoding="utf-8"?>
<p:tagLst xmlns:p="http://schemas.openxmlformats.org/presentationml/2006/main">
  <p:tag name="THINKCELLSHAPEDONOTDELETE" val="pKGnBqOEk1kK1EEjWwy6neQ"/>
</p:tagLst>
</file>

<file path=ppt/tags/tag997.xml><?xml version="1.0" encoding="utf-8"?>
<p:tagLst xmlns:p="http://schemas.openxmlformats.org/presentationml/2006/main">
  <p:tag name="THINKCELLSHAPEDONOTDELETE" val="p16IAUYbI0kuW1a5Y.NRLMA"/>
</p:tagLst>
</file>

<file path=ppt/tags/tag998.xml><?xml version="1.0" encoding="utf-8"?>
<p:tagLst xmlns:p="http://schemas.openxmlformats.org/presentationml/2006/main">
  <p:tag name="THINKCELLSHAPEDONOTDELETE" val="pbVToBsolWUqzJreaOB35dQ"/>
</p:tagLst>
</file>

<file path=ppt/tags/tag999.xml><?xml version="1.0" encoding="utf-8"?>
<p:tagLst xmlns:p="http://schemas.openxmlformats.org/presentationml/2006/main">
  <p:tag name="THINKCELLSHAPEDONOTDELETE" val="pi3UukpHnQkmUa4kbyUVenw"/>
</p:tagLst>
</file>

<file path=ppt/tags/tag1000.xml><?xml version="1.0" encoding="utf-8"?>
<p:tagLst xmlns:p="http://schemas.openxmlformats.org/presentationml/2006/main">
  <p:tag name="THINKCELLSHAPEDONOTDELETE" val="p0Kt68T.zjUKREZcyDXC06g"/>
</p:tagLst>
</file>

<file path=ppt/tags/tag1001.xml><?xml version="1.0" encoding="utf-8"?>
<p:tagLst xmlns:p="http://schemas.openxmlformats.org/presentationml/2006/main">
  <p:tag name="THINKCELLSHAPEDONOTDELETE" val="pzp60moM24ECvHRybzh5kNw"/>
</p:tagLst>
</file>

<file path=ppt/tags/tag1002.xml><?xml version="1.0" encoding="utf-8"?>
<p:tagLst xmlns:p="http://schemas.openxmlformats.org/presentationml/2006/main">
  <p:tag name="THINKCELLSHAPEDONOTDELETE" val="peSV_id44Sk.8Pd4aL7GjTg"/>
</p:tagLst>
</file>

<file path=ppt/tags/tag1003.xml><?xml version="1.0" encoding="utf-8"?>
<p:tagLst xmlns:p="http://schemas.openxmlformats.org/presentationml/2006/main">
  <p:tag name="THINKCELLSHAPEDONOTDELETE" val="p.rFh.p.yuE6QYbTgUemVRg"/>
</p:tagLst>
</file>

<file path=ppt/tags/tag1004.xml><?xml version="1.0" encoding="utf-8"?>
<p:tagLst xmlns:p="http://schemas.openxmlformats.org/presentationml/2006/main">
  <p:tag name="THINKCELLSHAPEDONOTDELETE" val="peFc.TGsmBUaOtJMmaXRSeA"/>
</p:tagLst>
</file>

<file path=ppt/tags/tag1005.xml><?xml version="1.0" encoding="utf-8"?>
<p:tagLst xmlns:p="http://schemas.openxmlformats.org/presentationml/2006/main">
  <p:tag name="THINKCELLSHAPEDONOTDELETE" val="pfY7XHmW3jUemOsWYAWJVpA"/>
</p:tagLst>
</file>

<file path=ppt/tags/tag1006.xml><?xml version="1.0" encoding="utf-8"?>
<p:tagLst xmlns:p="http://schemas.openxmlformats.org/presentationml/2006/main">
  <p:tag name="THINKCELLSHAPEDONOTDELETE" val="pDemWajlieEyqYz1_D6ZFvg"/>
</p:tagLst>
</file>

<file path=ppt/tags/tag1007.xml><?xml version="1.0" encoding="utf-8"?>
<p:tagLst xmlns:p="http://schemas.openxmlformats.org/presentationml/2006/main">
  <p:tag name="THINKCELLSHAPEDONOTDELETE" val="pR9jEOXcbwkO76rhmC9mDvA"/>
</p:tagLst>
</file>

<file path=ppt/tags/tag1008.xml><?xml version="1.0" encoding="utf-8"?>
<p:tagLst xmlns:p="http://schemas.openxmlformats.org/presentationml/2006/main">
  <p:tag name="THINKCELLSHAPEDONOTDELETE" val="pmKShM6JOC0CYDIFzUXqxpQ"/>
</p:tagLst>
</file>

<file path=ppt/tags/tag1009.xml><?xml version="1.0" encoding="utf-8"?>
<p:tagLst xmlns:p="http://schemas.openxmlformats.org/presentationml/2006/main">
  <p:tag name="THINKCELLSHAPEDONOTDELETE" val="pz6LvbmqxXU2r0gxIwJ.fFA"/>
</p:tagLst>
</file>

<file path=ppt/tags/tag1010.xml><?xml version="1.0" encoding="utf-8"?>
<p:tagLst xmlns:p="http://schemas.openxmlformats.org/presentationml/2006/main">
  <p:tag name="THINKCELLSHAPEDONOTDELETE" val="pYGjBYreHgkGLLInjucqqSA"/>
</p:tagLst>
</file>

<file path=ppt/tags/tag1011.xml><?xml version="1.0" encoding="utf-8"?>
<p:tagLst xmlns:p="http://schemas.openxmlformats.org/presentationml/2006/main">
  <p:tag name="THINKCELLSHAPEDONOTDELETE" val="ptmKmvjYUXUCUmRYSj6VHCg"/>
</p:tagLst>
</file>

<file path=ppt/tags/tag1012.xml><?xml version="1.0" encoding="utf-8"?>
<p:tagLst xmlns:p="http://schemas.openxmlformats.org/presentationml/2006/main">
  <p:tag name="THINKCELLSHAPEDONOTDELETE" val="pzClf77L_AkCIdpaNNmAjcQ"/>
</p:tagLst>
</file>

<file path=ppt/tags/tag1013.xml><?xml version="1.0" encoding="utf-8"?>
<p:tagLst xmlns:p="http://schemas.openxmlformats.org/presentationml/2006/main">
  <p:tag name="THINKCELLSHAPEDONOTDELETE" val="pD0dHewrrvkGZu6gfoCXzgg"/>
</p:tagLst>
</file>

<file path=ppt/tags/tag1014.xml><?xml version="1.0" encoding="utf-8"?>
<p:tagLst xmlns:p="http://schemas.openxmlformats.org/presentationml/2006/main">
  <p:tag name="THINKCELLSHAPEDONOTDELETE" val="pwjd35XKqP0amRbE2D0aJlA"/>
</p:tagLst>
</file>

<file path=ppt/tags/tag1015.xml><?xml version="1.0" encoding="utf-8"?>
<p:tagLst xmlns:p="http://schemas.openxmlformats.org/presentationml/2006/main">
  <p:tag name="THINKCELLSHAPEDONOTDELETE" val="ph2L3bztqpEuz4GQ2ufLEsA"/>
</p:tagLst>
</file>

<file path=ppt/tags/tag1016.xml><?xml version="1.0" encoding="utf-8"?>
<p:tagLst xmlns:p="http://schemas.openxmlformats.org/presentationml/2006/main">
  <p:tag name="THINKCELLSHAPEDONOTDELETE" val="p_r6bECT_BUu6eIunauFrYw"/>
</p:tagLst>
</file>

<file path=ppt/tags/tag1017.xml><?xml version="1.0" encoding="utf-8"?>
<p:tagLst xmlns:p="http://schemas.openxmlformats.org/presentationml/2006/main">
  <p:tag name="THINKCELLSHAPEDONOTDELETE" val="pXL17hV.Qfk2wCoZf3g80Ew"/>
</p:tagLst>
</file>

<file path=ppt/tags/tag1018.xml><?xml version="1.0" encoding="utf-8"?>
<p:tagLst xmlns:p="http://schemas.openxmlformats.org/presentationml/2006/main">
  <p:tag name="THINKCELLSHAPEDONOTDELETE" val="pQ5lz9o6ka0eUZ7kQuQr7.Q"/>
</p:tagLst>
</file>

<file path=ppt/tags/tag1019.xml><?xml version="1.0" encoding="utf-8"?>
<p:tagLst xmlns:p="http://schemas.openxmlformats.org/presentationml/2006/main">
  <p:tag name="THINKCELLSHAPEDONOTDELETE" val="prwnlezQm2ECHrvp9hMbpvQ"/>
</p:tagLst>
</file>

<file path=ppt/tags/tag1020.xml><?xml version="1.0" encoding="utf-8"?>
<p:tagLst xmlns:p="http://schemas.openxmlformats.org/presentationml/2006/main">
  <p:tag name="THINKCELLSHAPEDONOTDELETE" val="pkFTt.UbwKUiqEzqJBv6Ivw"/>
</p:tagLst>
</file>

<file path=ppt/tags/tag1021.xml><?xml version="1.0" encoding="utf-8"?>
<p:tagLst xmlns:p="http://schemas.openxmlformats.org/presentationml/2006/main">
  <p:tag name="THINKCELLSHAPEDONOTDELETE" val="pN6S7_WFr5E.azx90JC1PHg"/>
</p:tagLst>
</file>

<file path=ppt/tags/tag1022.xml><?xml version="1.0" encoding="utf-8"?>
<p:tagLst xmlns:p="http://schemas.openxmlformats.org/presentationml/2006/main">
  <p:tag name="THINKCELLSHAPEDONOTDELETE" val="pvhIM4opEUEWkpqm97cTtgA"/>
</p:tagLst>
</file>

<file path=ppt/tags/tag1023.xml><?xml version="1.0" encoding="utf-8"?>
<p:tagLst xmlns:p="http://schemas.openxmlformats.org/presentationml/2006/main">
  <p:tag name="THINKCELLSHAPEDONOTDELETE" val="pK3xGZPtKC0aesjYFvfi_vA"/>
</p:tagLst>
</file>

<file path=ppt/tags/tag1024.xml><?xml version="1.0" encoding="utf-8"?>
<p:tagLst xmlns:p="http://schemas.openxmlformats.org/presentationml/2006/main">
  <p:tag name="THINKCELLSHAPEDONOTDELETE" val="pOIGa37.Wz0qIWfUkzeu53g"/>
</p:tagLst>
</file>

<file path=ppt/tags/tag1025.xml><?xml version="1.0" encoding="utf-8"?>
<p:tagLst xmlns:p="http://schemas.openxmlformats.org/presentationml/2006/main">
  <p:tag name="THINKCELLSHAPEDONOTDELETE" val="pk5pYTfgPM0a0bBfvmM5qJw"/>
</p:tagLst>
</file>

<file path=ppt/tags/tag1026.xml><?xml version="1.0" encoding="utf-8"?>
<p:tagLst xmlns:p="http://schemas.openxmlformats.org/presentationml/2006/main">
  <p:tag name="THINKCELLSHAPEDONOTDELETE" val="pdrbz7lzp9Eu4K2fcKXp1fg"/>
</p:tagLst>
</file>

<file path=ppt/tags/tag1027.xml><?xml version="1.0" encoding="utf-8"?>
<p:tagLst xmlns:p="http://schemas.openxmlformats.org/presentationml/2006/main">
  <p:tag name="THINKCELLSHAPEDONOTDELETE" val="pvPTWHjGSykmGAAcKAcnMDg"/>
</p:tagLst>
</file>

<file path=ppt/tags/tag1028.xml><?xml version="1.0" encoding="utf-8"?>
<p:tagLst xmlns:p="http://schemas.openxmlformats.org/presentationml/2006/main">
  <p:tag name="THINKCELLSHAPEDONOTDELETE" val="pHXDNhz7RQEiWE8wuQi8D1g"/>
</p:tagLst>
</file>

<file path=ppt/tags/tag1029.xml><?xml version="1.0" encoding="utf-8"?>
<p:tagLst xmlns:p="http://schemas.openxmlformats.org/presentationml/2006/main">
  <p:tag name="THINKCELLSHAPEDONOTDELETE" val="pPTEr9aP4KkCwsGlRGs1OFg"/>
</p:tagLst>
</file>

<file path=ppt/tags/tag1030.xml><?xml version="1.0" encoding="utf-8"?>
<p:tagLst xmlns:p="http://schemas.openxmlformats.org/presentationml/2006/main">
  <p:tag name="THINKCELLSHAPEDONOTDELETE" val="pPH096q4YD0eUEOg2qPM61w"/>
</p:tagLst>
</file>

<file path=ppt/tags/tag1031.xml><?xml version="1.0" encoding="utf-8"?>
<p:tagLst xmlns:p="http://schemas.openxmlformats.org/presentationml/2006/main">
  <p:tag name="THINKCELLSHAPEDONOTDELETE" val="p7fJtZtI8iEOhj9uRuV.kBQ"/>
</p:tagLst>
</file>

<file path=ppt/tags/tag1032.xml><?xml version="1.0" encoding="utf-8"?>
<p:tagLst xmlns:p="http://schemas.openxmlformats.org/presentationml/2006/main">
  <p:tag name="THINKCELLSHAPEDONOTDELETE" val="p64uECQOdVkOR365FUTggmg"/>
</p:tagLst>
</file>

<file path=ppt/tags/tag1033.xml><?xml version="1.0" encoding="utf-8"?>
<p:tagLst xmlns:p="http://schemas.openxmlformats.org/presentationml/2006/main">
  <p:tag name="THINKCELLSHAPEDONOTDELETE" val="pRM78nOvKb02IKkyYrAo.1Q"/>
</p:tagLst>
</file>

<file path=ppt/tags/tag1034.xml><?xml version="1.0" encoding="utf-8"?>
<p:tagLst xmlns:p="http://schemas.openxmlformats.org/presentationml/2006/main">
  <p:tag name="THINKCELLSHAPEDONOTDELETE" val="puz.rY_y76UqF0zix1hhuKA"/>
</p:tagLst>
</file>

<file path=ppt/tags/tag1035.xml><?xml version="1.0" encoding="utf-8"?>
<p:tagLst xmlns:p="http://schemas.openxmlformats.org/presentationml/2006/main">
  <p:tag name="THINKCELLSHAPEDONOTDELETE" val="pMgEnEKQ_kEmiIKdI_IT1hA"/>
</p:tagLst>
</file>

<file path=ppt/tags/tag1036.xml><?xml version="1.0" encoding="utf-8"?>
<p:tagLst xmlns:p="http://schemas.openxmlformats.org/presentationml/2006/main">
  <p:tag name="THINKCELLSHAPEDONOTDELETE" val="pNQrFIGwZc0u.8j4hnLTuLQ"/>
</p:tagLst>
</file>

<file path=ppt/tags/tag1037.xml><?xml version="1.0" encoding="utf-8"?>
<p:tagLst xmlns:p="http://schemas.openxmlformats.org/presentationml/2006/main">
  <p:tag name="THINKCELLSHAPEDONOTDELETE" val="pGxELx3zIfUSqamyPZzDFiw"/>
</p:tagLst>
</file>

<file path=ppt/tags/tag1038.xml><?xml version="1.0" encoding="utf-8"?>
<p:tagLst xmlns:p="http://schemas.openxmlformats.org/presentationml/2006/main">
  <p:tag name="THINKCELLSHAPEDONOTDELETE" val="p80JSGoqYe0.RcfskShfGTw"/>
</p:tagLst>
</file>

<file path=ppt/tags/tag1039.xml><?xml version="1.0" encoding="utf-8"?>
<p:tagLst xmlns:p="http://schemas.openxmlformats.org/presentationml/2006/main">
  <p:tag name="THINKCELLSHAPEDONOTDELETE" val="pZP.stsP7ek2lsZdb9ycTjA"/>
</p:tagLst>
</file>

<file path=ppt/tags/tag1040.xml><?xml version="1.0" encoding="utf-8"?>
<p:tagLst xmlns:p="http://schemas.openxmlformats.org/presentationml/2006/main">
  <p:tag name="THINKCELLSHAPEDONOTDELETE" val="ptQ7QVhtEI0e9QQ0Savmn3Q"/>
</p:tagLst>
</file>

<file path=ppt/tags/tag1041.xml><?xml version="1.0" encoding="utf-8"?>
<p:tagLst xmlns:p="http://schemas.openxmlformats.org/presentationml/2006/main">
  <p:tag name="THINKCELLSHAPEDONOTDELETE" val="pAn2s9CskLUGArgsPOH5FfQ"/>
</p:tagLst>
</file>

<file path=ppt/tags/tag1042.xml><?xml version="1.0" encoding="utf-8"?>
<p:tagLst xmlns:p="http://schemas.openxmlformats.org/presentationml/2006/main">
  <p:tag name="THINKCELLSHAPEDONOTDELETE" val="piz8YbFYtUUeoc8fMqlB5Xw"/>
</p:tagLst>
</file>

<file path=ppt/tags/tag1043.xml><?xml version="1.0" encoding="utf-8"?>
<p:tagLst xmlns:p="http://schemas.openxmlformats.org/presentationml/2006/main">
  <p:tag name="THINKCELLSHAPEDONOTDELETE" val="pxIt8qFYEUUab33O8wtdkyQ"/>
</p:tagLst>
</file>

<file path=ppt/tags/tag1044.xml><?xml version="1.0" encoding="utf-8"?>
<p:tagLst xmlns:p="http://schemas.openxmlformats.org/presentationml/2006/main">
  <p:tag name="THINKCELLSHAPEDONOTDELETE" val="pG7zKzW8CkU6njVrb03p_NA"/>
</p:tagLst>
</file>

<file path=ppt/tags/tag1045.xml><?xml version="1.0" encoding="utf-8"?>
<p:tagLst xmlns:p="http://schemas.openxmlformats.org/presentationml/2006/main">
  <p:tag name="THINKCELLSHAPEDONOTDELETE" val="p4dgOyuib.0mABY1OIwhX6A"/>
</p:tagLst>
</file>

<file path=ppt/tags/tag1046.xml><?xml version="1.0" encoding="utf-8"?>
<p:tagLst xmlns:p="http://schemas.openxmlformats.org/presentationml/2006/main">
  <p:tag name="THINKCELLSHAPEDONOTDELETE" val="pMlqBsCCx1kW0P_Z3iZjefg"/>
</p:tagLst>
</file>

<file path=ppt/tags/tag1047.xml><?xml version="1.0" encoding="utf-8"?>
<p:tagLst xmlns:p="http://schemas.openxmlformats.org/presentationml/2006/main">
  <p:tag name="THINKCELLSHAPEDONOTDELETE" val="pL5HfO9k10kS.KW.KMsieAA"/>
</p:tagLst>
</file>

<file path=ppt/tags/tag1048.xml><?xml version="1.0" encoding="utf-8"?>
<p:tagLst xmlns:p="http://schemas.openxmlformats.org/presentationml/2006/main">
  <p:tag name="THINKCELLSHAPEDONOTDELETE" val="pdj7jTn5lpUGs2LDVdJ3YuQ"/>
</p:tagLst>
</file>

<file path=ppt/tags/tag1049.xml><?xml version="1.0" encoding="utf-8"?>
<p:tagLst xmlns:p="http://schemas.openxmlformats.org/presentationml/2006/main">
  <p:tag name="THINKCELLSHAPEDONOTDELETE" val="p96RJVlj31UWLLZBrTf1qQw"/>
</p:tagLst>
</file>

<file path=ppt/tags/tag1050.xml><?xml version="1.0" encoding="utf-8"?>
<p:tagLst xmlns:p="http://schemas.openxmlformats.org/presentationml/2006/main">
  <p:tag name="THINKCELLSHAPEDONOTDELETE" val="pnI3MknaGrUezIwBPT5rtNw"/>
</p:tagLst>
</file>

<file path=ppt/tags/tag1051.xml><?xml version="1.0" encoding="utf-8"?>
<p:tagLst xmlns:p="http://schemas.openxmlformats.org/presentationml/2006/main">
  <p:tag name="THINKCELLSHAPEDONOTDELETE" val="piIlJWlPwWEy8L.XZy9ezDw"/>
</p:tagLst>
</file>

<file path=ppt/tags/tag1052.xml><?xml version="1.0" encoding="utf-8"?>
<p:tagLst xmlns:p="http://schemas.openxmlformats.org/presentationml/2006/main">
  <p:tag name="THINKCELLSHAPEDONOTDELETE" val="pWOrfxEt0NEGqPxNSkC5j5g"/>
</p:tagLst>
</file>

<file path=ppt/tags/tag1053.xml><?xml version="1.0" encoding="utf-8"?>
<p:tagLst xmlns:p="http://schemas.openxmlformats.org/presentationml/2006/main">
  <p:tag name="THINKCELLSHAPEDONOTDELETE" val="peDr3HghI6kqBZa_AZLzEQg"/>
</p:tagLst>
</file>

<file path=ppt/tags/tag1054.xml><?xml version="1.0" encoding="utf-8"?>
<p:tagLst xmlns:p="http://schemas.openxmlformats.org/presentationml/2006/main">
  <p:tag name="THINKCELLSHAPEDONOTDELETE" val="t8wMV.ZoNhUKLYOp_4slPQQ"/>
</p:tagLst>
</file>

<file path=ppt/tags/tag1055.xml><?xml version="1.0" encoding="utf-8"?>
<p:tagLst xmlns:p="http://schemas.openxmlformats.org/presentationml/2006/main">
  <p:tag name="THINKCELLSHAPEDONOTDELETE" val="pqOeadZ3roUOTSUDDVSrwJw"/>
</p:tagLst>
</file>

<file path=ppt/tags/tag1056.xml><?xml version="1.0" encoding="utf-8"?>
<p:tagLst xmlns:p="http://schemas.openxmlformats.org/presentationml/2006/main">
  <p:tag name="THINKCELLSHAPEDONOTDELETE" val="px3.NpjHthk6qwlpie402Dw"/>
</p:tagLst>
</file>

<file path=ppt/tags/tag1057.xml><?xml version="1.0" encoding="utf-8"?>
<p:tagLst xmlns:p="http://schemas.openxmlformats.org/presentationml/2006/main">
  <p:tag name="THINKCELLSHAPEDONOTDELETE" val="ps9nXg03tdkydy98Wn5yA4g"/>
</p:tagLst>
</file>

<file path=ppt/tags/tag1058.xml><?xml version="1.0" encoding="utf-8"?>
<p:tagLst xmlns:p="http://schemas.openxmlformats.org/presentationml/2006/main">
  <p:tag name="THINKCELLSHAPEDONOTDELETE" val="pcrPXjoZ5akGmE8DUxyuQKA"/>
</p:tagLst>
</file>

<file path=ppt/tags/tag1059.xml><?xml version="1.0" encoding="utf-8"?>
<p:tagLst xmlns:p="http://schemas.openxmlformats.org/presentationml/2006/main">
  <p:tag name="THINKCELLSHAPEDONOTDELETE" val="p0S.M_06yTk2AXaWAwR2bhw"/>
</p:tagLst>
</file>

<file path=ppt/tags/tag1060.xml><?xml version="1.0" encoding="utf-8"?>
<p:tagLst xmlns:p="http://schemas.openxmlformats.org/presentationml/2006/main">
  <p:tag name="THINKCELLSHAPEDONOTDELETE" val="pOfBbMfzqT0i.aiREjx496Q"/>
</p:tagLst>
</file>

<file path=ppt/tags/tag1061.xml><?xml version="1.0" encoding="utf-8"?>
<p:tagLst xmlns:p="http://schemas.openxmlformats.org/presentationml/2006/main">
  <p:tag name="THINKCELLSHAPEDONOTDELETE" val="pxY5TzbV2_0eKMURn1WeZRg"/>
</p:tagLst>
</file>

<file path=ppt/tags/tag1062.xml><?xml version="1.0" encoding="utf-8"?>
<p:tagLst xmlns:p="http://schemas.openxmlformats.org/presentationml/2006/main">
  <p:tag name="THINKCELLSHAPEDONOTDELETE" val="p0wJEjbAmfUOqKUjr17anDw"/>
</p:tagLst>
</file>

<file path=ppt/tags/tag1063.xml><?xml version="1.0" encoding="utf-8"?>
<p:tagLst xmlns:p="http://schemas.openxmlformats.org/presentationml/2006/main">
  <p:tag name="THINKCELLSHAPEDONOTDELETE" val="pVkT7hHM0uEaXhcBJMIdEug"/>
</p:tagLst>
</file>

<file path=ppt/tags/tag1064.xml><?xml version="1.0" encoding="utf-8"?>
<p:tagLst xmlns:p="http://schemas.openxmlformats.org/presentationml/2006/main">
  <p:tag name="THINKCELLSHAPEDONOTDELETE" val="pgGM_BJvegEiiMKt2HNI7Dw"/>
</p:tagLst>
</file>

<file path=ppt/tags/tag1065.xml><?xml version="1.0" encoding="utf-8"?>
<p:tagLst xmlns:p="http://schemas.openxmlformats.org/presentationml/2006/main">
  <p:tag name="THINKCELLSHAPEDONOTDELETE" val="piSoCbDgTAUyMS99yJz_DcA"/>
</p:tagLst>
</file>

<file path=ppt/tags/tag1066.xml><?xml version="1.0" encoding="utf-8"?>
<p:tagLst xmlns:p="http://schemas.openxmlformats.org/presentationml/2006/main">
  <p:tag name="THINKCELLSHAPEDONOTDELETE" val="tpdYoHRJbxE2uY5XjeWB2Rg"/>
</p:tagLst>
</file>

<file path=ppt/tags/tag1067.xml><?xml version="1.0" encoding="utf-8"?>
<p:tagLst xmlns:p="http://schemas.openxmlformats.org/presentationml/2006/main">
  <p:tag name="THINKCELLSHAPEDONOTDELETE" val="tD2qjUrAxb0ynOdSDQ8T68Q"/>
</p:tagLst>
</file>

<file path=ppt/tags/tag1068.xml><?xml version="1.0" encoding="utf-8"?>
<p:tagLst xmlns:p="http://schemas.openxmlformats.org/presentationml/2006/main">
  <p:tag name="THINKCELLSHAPEDONOTDELETE" val="tMNiK.XXm6E.5P6hgxHOVUQ"/>
</p:tagLst>
</file>

<file path=ppt/tags/tag1069.xml><?xml version="1.0" encoding="utf-8"?>
<p:tagLst xmlns:p="http://schemas.openxmlformats.org/presentationml/2006/main">
  <p:tag name="THINKCELLSHAPEDONOTDELETE" val="tlzf4Drf370iS.AednzTcbQ"/>
</p:tagLst>
</file>

<file path=ppt/tags/tag1070.xml><?xml version="1.0" encoding="utf-8"?>
<p:tagLst xmlns:p="http://schemas.openxmlformats.org/presentationml/2006/main">
  <p:tag name="THINKCELLSHAPEDONOTDELETE" val="tGsjdygDm6ESY5if26deh5g"/>
</p:tagLst>
</file>

<file path=ppt/tags/tag1071.xml><?xml version="1.0" encoding="utf-8"?>
<p:tagLst xmlns:p="http://schemas.openxmlformats.org/presentationml/2006/main">
  <p:tag name="THINKCELLSHAPEDONOTDELETE" val="tzGzN_7PmMEyy.bQNfzPzcg"/>
</p:tagLst>
</file>

<file path=ppt/tags/tag1072.xml><?xml version="1.0" encoding="utf-8"?>
<p:tagLst xmlns:p="http://schemas.openxmlformats.org/presentationml/2006/main">
  <p:tag name="THINKCELLSHAPEDONOTDELETE" val="ttMn8s0ZZWkyex0muHLs1xQ"/>
</p:tagLst>
</file>

<file path=ppt/tags/tag1073.xml><?xml version="1.0" encoding="utf-8"?>
<p:tagLst xmlns:p="http://schemas.openxmlformats.org/presentationml/2006/main">
  <p:tag name="THINKCELLSHAPEDONOTDELETE" val="tvFffxHo_XESR8Ygg2uapJA"/>
</p:tagLst>
</file>

<file path=ppt/tags/tag1074.xml><?xml version="1.0" encoding="utf-8"?>
<p:tagLst xmlns:p="http://schemas.openxmlformats.org/presentationml/2006/main">
  <p:tag name="THINKCELLSHAPEDONOTDELETE" val="tTHTqXGGfWEOzC84nSJ3x.A"/>
</p:tagLst>
</file>

<file path=ppt/tags/tag1075.xml><?xml version="1.0" encoding="utf-8"?>
<p:tagLst xmlns:p="http://schemas.openxmlformats.org/presentationml/2006/main">
  <p:tag name="THINKCELLSHAPEDONOTDELETE" val="t1aACgHnVHECBb3OHdl8dgQ"/>
</p:tagLst>
</file>

<file path=ppt/tags/tag1076.xml><?xml version="1.0" encoding="utf-8"?>
<p:tagLst xmlns:p="http://schemas.openxmlformats.org/presentationml/2006/main">
  <p:tag name="THINKCELLSHAPEDONOTDELETE" val="t2YsSpoqSNEartC71Sq6T3A"/>
</p:tagLst>
</file>

<file path=ppt/tags/tag1077.xml><?xml version="1.0" encoding="utf-8"?>
<p:tagLst xmlns:p="http://schemas.openxmlformats.org/presentationml/2006/main">
  <p:tag name="THINKCELLSHAPEDONOTDELETE" val="tTc_UBqXc7Ea0m1HDWS9Z5Q"/>
</p:tagLst>
</file>

<file path=ppt/tags/tag1078.xml><?xml version="1.0" encoding="utf-8"?>
<p:tagLst xmlns:p="http://schemas.openxmlformats.org/presentationml/2006/main">
  <p:tag name="THINKCELLSHAPEDONOTDELETE" val="tBRxu_AwBbUCcre7vuDzujA"/>
</p:tagLst>
</file>

<file path=ppt/tags/tag1079.xml><?xml version="1.0" encoding="utf-8"?>
<p:tagLst xmlns:p="http://schemas.openxmlformats.org/presentationml/2006/main">
  <p:tag name="THINKCELLSHAPEDONOTDELETE" val="tuTzKFNqFYEKziPn1x6TLhQ"/>
</p:tagLst>
</file>

<file path=ppt/tags/tag1080.xml><?xml version="1.0" encoding="utf-8"?>
<p:tagLst xmlns:p="http://schemas.openxmlformats.org/presentationml/2006/main">
  <p:tag name="THINKCELLSHAPEDONOTDELETE" val="t4_myWfsFFEWeo.nI95ZqrQ"/>
</p:tagLst>
</file>

<file path=ppt/tags/tag1081.xml><?xml version="1.0" encoding="utf-8"?>
<p:tagLst xmlns:p="http://schemas.openxmlformats.org/presentationml/2006/main">
  <p:tag name="THINKCELLSHAPEDONOTDELETE" val="tYlZsciabg0SQJP9l6M2J7g"/>
</p:tagLst>
</file>

<file path=ppt/tags/tag1082.xml><?xml version="1.0" encoding="utf-8"?>
<p:tagLst xmlns:p="http://schemas.openxmlformats.org/presentationml/2006/main">
  <p:tag name="THINKCELLSHAPEDONOTDELETE" val="tsiKQCa4ajUS5NIm_kDiLZA"/>
</p:tagLst>
</file>

<file path=ppt/tags/tag1083.xml><?xml version="1.0" encoding="utf-8"?>
<p:tagLst xmlns:p="http://schemas.openxmlformats.org/presentationml/2006/main">
  <p:tag name="THINKCELLSHAPEDONOTDELETE" val="t4QnECg3i5ESBH3MDLujxzQ"/>
</p:tagLst>
</file>

<file path=ppt/tags/tag1084.xml><?xml version="1.0" encoding="utf-8"?>
<p:tagLst xmlns:p="http://schemas.openxmlformats.org/presentationml/2006/main">
  <p:tag name="THINKCELLSHAPEDONOTDELETE" val="t6cQXNnuc30OCgY1qhIPC7g"/>
</p:tagLst>
</file>

<file path=ppt/tags/tag1085.xml><?xml version="1.0" encoding="utf-8"?>
<p:tagLst xmlns:p="http://schemas.openxmlformats.org/presentationml/2006/main">
  <p:tag name="THINKCELLSHAPEDONOTDELETE" val="ta8af4CRABkagp1UZGQDZuQ"/>
</p:tagLst>
</file>

<file path=ppt/tags/tag1086.xml><?xml version="1.0" encoding="utf-8"?>
<p:tagLst xmlns:p="http://schemas.openxmlformats.org/presentationml/2006/main">
  <p:tag name="THINKCELLSHAPEDONOTDELETE" val="tbRiUe1jYWUyYBd7ditEbEw"/>
</p:tagLst>
</file>

<file path=ppt/tags/tag1087.xml><?xml version="1.0" encoding="utf-8"?>
<p:tagLst xmlns:p="http://schemas.openxmlformats.org/presentationml/2006/main">
  <p:tag name="THINKCELLSHAPEDONOTDELETE" val="tDXCVgpaWjEOIkNnDIH4uiw"/>
</p:tagLst>
</file>

<file path=ppt/tags/tag1088.xml><?xml version="1.0" encoding="utf-8"?>
<p:tagLst xmlns:p="http://schemas.openxmlformats.org/presentationml/2006/main">
  <p:tag name="THINKCELLSHAPEDONOTDELETE" val="tdvL_iH79_ku.RXHEyMjj8w"/>
</p:tagLst>
</file>

<file path=ppt/tags/tag1089.xml><?xml version="1.0" encoding="utf-8"?>
<p:tagLst xmlns:p="http://schemas.openxmlformats.org/presentationml/2006/main">
  <p:tag name="THINKCELLSHAPEDONOTDELETE" val="tbn6tTqDdYEObrJ0Wc5Ffsw"/>
</p:tagLst>
</file>

<file path=ppt/tags/tag1090.xml><?xml version="1.0" encoding="utf-8"?>
<p:tagLst xmlns:p="http://schemas.openxmlformats.org/presentationml/2006/main">
  <p:tag name="THINKCELLSHAPEDONOTDELETE" val="tyiGsPIdzl0GJ8kOnsPrZMg"/>
</p:tagLst>
</file>

<file path=ppt/tags/tag1091.xml><?xml version="1.0" encoding="utf-8"?>
<p:tagLst xmlns:p="http://schemas.openxmlformats.org/presentationml/2006/main">
  <p:tag name="THINKCELLSHAPEDONOTDELETE" val="tJZomOO8TJkCOgbR8PEEa3g"/>
</p:tagLst>
</file>

<file path=ppt/tags/tag1092.xml><?xml version="1.0" encoding="utf-8"?>
<p:tagLst xmlns:p="http://schemas.openxmlformats.org/presentationml/2006/main">
  <p:tag name="THINKCELLSHAPEDONOTDELETE" val="t5Zqct3359UWzA1kj7k2rzw"/>
</p:tagLst>
</file>

<file path=ppt/tags/tag1093.xml><?xml version="1.0" encoding="utf-8"?>
<p:tagLst xmlns:p="http://schemas.openxmlformats.org/presentationml/2006/main">
  <p:tag name="THINKCELLSHAPEDONOTDELETE" val="thw1LCWV8OkmztNBYx9oRIQ"/>
</p:tagLst>
</file>

<file path=ppt/tags/tag1094.xml><?xml version="1.0" encoding="utf-8"?>
<p:tagLst xmlns:p="http://schemas.openxmlformats.org/presentationml/2006/main">
  <p:tag name="THINKCELLSHAPEDONOTDELETE" val="tKiB7_SCQGkyV7UgljLmY0A"/>
</p:tagLst>
</file>

<file path=ppt/tags/tag1095.xml><?xml version="1.0" encoding="utf-8"?>
<p:tagLst xmlns:p="http://schemas.openxmlformats.org/presentationml/2006/main">
  <p:tag name="THINKCELLSHAPEDONOTDELETE" val="tB7WYs3eHfU6172Jq_5phXg"/>
</p:tagLst>
</file>

<file path=ppt/tags/tag1096.xml><?xml version="1.0" encoding="utf-8"?>
<p:tagLst xmlns:p="http://schemas.openxmlformats.org/presentationml/2006/main">
  <p:tag name="THINKCELLSHAPEDONOTDELETE" val="t24VWtLWt60GMrHqwXtYrzg"/>
</p:tagLst>
</file>

<file path=ppt/tags/tag1097.xml><?xml version="1.0" encoding="utf-8"?>
<p:tagLst xmlns:p="http://schemas.openxmlformats.org/presentationml/2006/main">
  <p:tag name="THINKCELLSHAPEDONOTDELETE" val="pyEK77AcKI0eRqwRGSLAKlQ"/>
</p:tagLst>
</file>

<file path=ppt/tags/tag1098.xml><?xml version="1.0" encoding="utf-8"?>
<p:tagLst xmlns:p="http://schemas.openxmlformats.org/presentationml/2006/main">
  <p:tag name="THINKCELLSHAPEDONOTDELETE" val="pofbNhZYREU.fho4DURffng"/>
</p:tagLst>
</file>

<file path=ppt/tags/tag1099.xml><?xml version="1.0" encoding="utf-8"?>
<p:tagLst xmlns:p="http://schemas.openxmlformats.org/presentationml/2006/main">
  <p:tag name="THINKCELLSHAPEDONOTDELETE" val="p.Cg5bSvqS0WPYKT_7TX3zQ"/>
</p:tagLst>
</file>

<file path=ppt/tags/tag1100.xml><?xml version="1.0" encoding="utf-8"?>
<p:tagLst xmlns:p="http://schemas.openxmlformats.org/presentationml/2006/main">
  <p:tag name="THINKCELLSHAPEDONOTDELETE" val="pVUhWr.9gZU26Y7IyaLswfg"/>
</p:tagLst>
</file>

<file path=ppt/tags/tag1101.xml><?xml version="1.0" encoding="utf-8"?>
<p:tagLst xmlns:p="http://schemas.openxmlformats.org/presentationml/2006/main">
  <p:tag name="THINKCELLSHAPEDONOTDELETE" val="pFN6qwLZ2K0aQLYmY9KhRBg"/>
</p:tagLst>
</file>

<file path=ppt/tags/tag1102.xml><?xml version="1.0" encoding="utf-8"?>
<p:tagLst xmlns:p="http://schemas.openxmlformats.org/presentationml/2006/main">
  <p:tag name="THINKCELLSHAPEDONOTDELETE" val="pwP.MATXoxEyEKU_DKXWmnQ"/>
</p:tagLst>
</file>

<file path=ppt/tags/tag1103.xml><?xml version="1.0" encoding="utf-8"?>
<p:tagLst xmlns:p="http://schemas.openxmlformats.org/presentationml/2006/main">
  <p:tag name="THINKCELLSHAPEDONOTDELETE" val="pbIAEI85xtUGGNTXUtASMZQ"/>
</p:tagLst>
</file>

<file path=ppt/tags/tag1104.xml><?xml version="1.0" encoding="utf-8"?>
<p:tagLst xmlns:p="http://schemas.openxmlformats.org/presentationml/2006/main">
  <p:tag name="THINKCELLSHAPEDONOTDELETE" val="pAg9DKOzYKUy5QRqu10qXpw"/>
</p:tagLst>
</file>

<file path=ppt/tags/tag1105.xml><?xml version="1.0" encoding="utf-8"?>
<p:tagLst xmlns:p="http://schemas.openxmlformats.org/presentationml/2006/main">
  <p:tag name="THINKCELLSHAPEDONOTDELETE" val="p_NvK.gVCCUispySv2u1p0g"/>
</p:tagLst>
</file>

<file path=ppt/tags/tag1106.xml><?xml version="1.0" encoding="utf-8"?>
<p:tagLst xmlns:p="http://schemas.openxmlformats.org/presentationml/2006/main">
  <p:tag name="THINKCELLSHAPEDONOTDELETE" val="pzCHTXJvjukeuq14zHvDUuQ"/>
</p:tagLst>
</file>

<file path=ppt/tags/tag1107.xml><?xml version="1.0" encoding="utf-8"?>
<p:tagLst xmlns:p="http://schemas.openxmlformats.org/presentationml/2006/main">
  <p:tag name="THINKCELLSHAPEDONOTDELETE" val="t8bpYe54_xkelV4FUZ.I_mQ"/>
</p:tagLst>
</file>

<file path=ppt/tags/tag1108.xml><?xml version="1.0" encoding="utf-8"?>
<p:tagLst xmlns:p="http://schemas.openxmlformats.org/presentationml/2006/main">
  <p:tag name="THINKCELLSHAPEDONOTDELETE" val="tfbhXIaVkRkSggQWHrWDcHg"/>
</p:tagLst>
</file>

<file path=ppt/tags/tag1109.xml><?xml version="1.0" encoding="utf-8"?>
<p:tagLst xmlns:p="http://schemas.openxmlformats.org/presentationml/2006/main">
  <p:tag name="THINKCELLSHAPEDONOTDELETE" val="toMUQ0BagVky_.nWq5JzpFQ"/>
</p:tagLst>
</file>

<file path=ppt/tags/tag1110.xml><?xml version="1.0" encoding="utf-8"?>
<p:tagLst xmlns:p="http://schemas.openxmlformats.org/presentationml/2006/main">
  <p:tag name="THINKCELLSHAPEDONOTDELETE" val="tEuZ_JlBlIkKvH6AEJqOXIg"/>
</p:tagLst>
</file>

<file path=ppt/tags/tag1111.xml><?xml version="1.0" encoding="utf-8"?>
<p:tagLst xmlns:p="http://schemas.openxmlformats.org/presentationml/2006/main">
  <p:tag name="THINKCELLSHAPEDONOTDELETE" val="tJH.afxkRrEe7tj1O8RhlvQ"/>
</p:tagLst>
</file>

<file path=ppt/tags/tag1112.xml><?xml version="1.0" encoding="utf-8"?>
<p:tagLst xmlns:p="http://schemas.openxmlformats.org/presentationml/2006/main">
  <p:tag name="THINKCELLSHAPEDONOTDELETE" val="toOswGLFwjkO0t_MGsOJx9w"/>
</p:tagLst>
</file>

<file path=ppt/tags/tag1113.xml><?xml version="1.0" encoding="utf-8"?>
<p:tagLst xmlns:p="http://schemas.openxmlformats.org/presentationml/2006/main">
  <p:tag name="THINKCELLSHAPEDONOTDELETE" val="t1gLUnwfY3k2NXRFPGuV3Sw"/>
</p:tagLst>
</file>

<file path=ppt/tags/tag1114.xml><?xml version="1.0" encoding="utf-8"?>
<p:tagLst xmlns:p="http://schemas.openxmlformats.org/presentationml/2006/main">
  <p:tag name="THINKCELLSHAPEDONOTDELETE" val="t36.LaFykzEm4L_B9fXWxPg"/>
</p:tagLst>
</file>

<file path=ppt/tags/tag1115.xml><?xml version="1.0" encoding="utf-8"?>
<p:tagLst xmlns:p="http://schemas.openxmlformats.org/presentationml/2006/main">
  <p:tag name="THINKCELLSHAPEDONOTDELETE" val="t0ibJX4U2nUCcNrGRVQVZbw"/>
</p:tagLst>
</file>

<file path=ppt/tags/tag1116.xml><?xml version="1.0" encoding="utf-8"?>
<p:tagLst xmlns:p="http://schemas.openxmlformats.org/presentationml/2006/main">
  <p:tag name="THINKCELLSHAPEDONOTDELETE" val="tHJk._y34Xk.5_De2rpHdGQ"/>
</p:tagLst>
</file>

<file path=ppt/tags/tag1117.xml><?xml version="1.0" encoding="utf-8"?>
<p:tagLst xmlns:p="http://schemas.openxmlformats.org/presentationml/2006/main">
  <p:tag name="THINKCELLSHAPEDONOTDELETE" val="tOpoxkb0MJUiYfJCkyOIYuQ"/>
</p:tagLst>
</file>

<file path=ppt/tags/tag1118.xml><?xml version="1.0" encoding="utf-8"?>
<p:tagLst xmlns:p="http://schemas.openxmlformats.org/presentationml/2006/main">
  <p:tag name="THINKCELLSHAPEDONOTDELETE" val="plXx6W.9fDkWFd1elmM_piA"/>
</p:tagLst>
</file>

<file path=ppt/tags/tag1119.xml><?xml version="1.0" encoding="utf-8"?>
<p:tagLst xmlns:p="http://schemas.openxmlformats.org/presentationml/2006/main">
  <p:tag name="THINKCELLSHAPEDONOTDELETE" val="pa0Kh6xo7OEeMRWLd6b2u4Q"/>
</p:tagLst>
</file>

<file path=ppt/tags/tag1120.xml><?xml version="1.0" encoding="utf-8"?>
<p:tagLst xmlns:p="http://schemas.openxmlformats.org/presentationml/2006/main">
  <p:tag name="THINKCELLSHAPEDONOTDELETE" val="pPIBmjBCBx0GA2hDTzkzyqw"/>
</p:tagLst>
</file>

<file path=ppt/tags/tag1121.xml><?xml version="1.0" encoding="utf-8"?>
<p:tagLst xmlns:p="http://schemas.openxmlformats.org/presentationml/2006/main">
  <p:tag name="THINKCELLSHAPEDONOTDELETE" val="tUxv81iZSD061cLP.Uz21lw"/>
</p:tagLst>
</file>

<file path=ppt/tags/tag1122.xml><?xml version="1.0" encoding="utf-8"?>
<p:tagLst xmlns:p="http://schemas.openxmlformats.org/presentationml/2006/main">
  <p:tag name="THINKCELLSHAPEDONOTDELETE" val="tWtExTKoIk0myQtruyFsVcQ"/>
</p:tagLst>
</file>

<file path=ppt/tags/tag1123.xml><?xml version="1.0" encoding="utf-8"?>
<p:tagLst xmlns:p="http://schemas.openxmlformats.org/presentationml/2006/main">
  <p:tag name="THINKCELLSHAPEDONOTDELETE" val="tN5ViK01iBE6z89fZuWAGUA"/>
</p:tagLst>
</file>

<file path=ppt/tags/tag1124.xml><?xml version="1.0" encoding="utf-8"?>
<p:tagLst xmlns:p="http://schemas.openxmlformats.org/presentationml/2006/main">
  <p:tag name="THINKCELLSHAPEDONOTDELETE" val="t2WQA_.WwLEiIBL52VjMPjw"/>
</p:tagLst>
</file>

<file path=ppt/tags/tag1125.xml><?xml version="1.0" encoding="utf-8"?>
<p:tagLst xmlns:p="http://schemas.openxmlformats.org/presentationml/2006/main">
  <p:tag name="THINKCELLSHAPEDONOTDELETE" val="tJcnhQbVwNEKSFRLuV0DFGg"/>
</p:tagLst>
</file>

<file path=ppt/tags/tag1126.xml><?xml version="1.0" encoding="utf-8"?>
<p:tagLst xmlns:p="http://schemas.openxmlformats.org/presentationml/2006/main">
  <p:tag name="THINKCELLSHAPEDONOTDELETE" val="t4mLkdjR8E0yk.rO67XTnfA"/>
</p:tagLst>
</file>

<file path=ppt/tags/tag1127.xml><?xml version="1.0" encoding="utf-8"?>
<p:tagLst xmlns:p="http://schemas.openxmlformats.org/presentationml/2006/main">
  <p:tag name="THINKCELLSHAPEDONOTDELETE" val="tDMxePwt5YEORGIH5qOlEKw"/>
</p:tagLst>
</file>

<file path=ppt/tags/tag1128.xml><?xml version="1.0" encoding="utf-8"?>
<p:tagLst xmlns:p="http://schemas.openxmlformats.org/presentationml/2006/main">
  <p:tag name="THINKCELLSHAPEDONOTDELETE" val="tO9tM.oncYk6xm3teUQTC4w"/>
</p:tagLst>
</file>

<file path=ppt/tags/tag1129.xml><?xml version="1.0" encoding="utf-8"?>
<p:tagLst xmlns:p="http://schemas.openxmlformats.org/presentationml/2006/main">
  <p:tag name="THINKCELLSHAPEDONOTDELETE" val="pWBhhEhXD5EKf0Ap20c37Wg"/>
</p:tagLst>
</file>

<file path=ppt/tags/tag1130.xml><?xml version="1.0" encoding="utf-8"?>
<p:tagLst xmlns:p="http://schemas.openxmlformats.org/presentationml/2006/main">
  <p:tag name="THINKCELLSHAPEDONOTDELETE" val="pFQzh0mQ2W0mhlUOJHA_rnA"/>
</p:tagLst>
</file>

<file path=ppt/tags/tag1131.xml><?xml version="1.0" encoding="utf-8"?>
<p:tagLst xmlns:p="http://schemas.openxmlformats.org/presentationml/2006/main">
  <p:tag name="THINKCELLSHAPEDONOTDELETE" val="po7JajKfB9EWeX8_s5glpEQ"/>
</p:tagLst>
</file>

<file path=ppt/tags/tag1132.xml><?xml version="1.0" encoding="utf-8"?>
<p:tagLst xmlns:p="http://schemas.openxmlformats.org/presentationml/2006/main">
  <p:tag name="THINKCELLSHAPEDONOTDELETE" val="pvWalYR.FK0.dm1dy17srgA"/>
</p:tagLst>
</file>

<file path=ppt/tags/tag1133.xml><?xml version="1.0" encoding="utf-8"?>
<p:tagLst xmlns:p="http://schemas.openxmlformats.org/presentationml/2006/main">
  <p:tag name="THINKCELLSHAPEDONOTDELETE" val="pVkT7hHM0uEaXhcBJMIdEug"/>
</p:tagLst>
</file>

<file path=ppt/tags/tag1134.xml><?xml version="1.0" encoding="utf-8"?>
<p:tagLst xmlns:p="http://schemas.openxmlformats.org/presentationml/2006/main">
  <p:tag name="THINKCELLSHAPEDONOTDELETE" val="pgGM_BJvegEiiMKt2HNI7Dw"/>
</p:tagLst>
</file>

<file path=ppt/tags/tag1135.xml><?xml version="1.0" encoding="utf-8"?>
<p:tagLst xmlns:p="http://schemas.openxmlformats.org/presentationml/2006/main">
  <p:tag name="THINKCELLSHAPEDONOTDELETE" val="pZ686gNTm2E6djTxcmSnHJQ"/>
</p:tagLst>
</file>

<file path=ppt/tags/tag1136.xml><?xml version="1.0" encoding="utf-8"?>
<p:tagLst xmlns:p="http://schemas.openxmlformats.org/presentationml/2006/main">
  <p:tag name="THINKCELLSHAPEDONOTDELETE" val="p8EnTOs5yoU.4w2PnEnD8UA"/>
</p:tagLst>
</file>

<file path=ppt/tags/tag1137.xml><?xml version="1.0" encoding="utf-8"?>
<p:tagLst xmlns:p="http://schemas.openxmlformats.org/presentationml/2006/main">
  <p:tag name="THINKCELLSHAPEDONOTDELETE" val="pYai_w.mpekutoMjUkHrZhA"/>
</p:tagLst>
</file>

<file path=ppt/tags/tag1138.xml><?xml version="1.0" encoding="utf-8"?>
<p:tagLst xmlns:p="http://schemas.openxmlformats.org/presentationml/2006/main">
  <p:tag name="THINKCELLSHAPEDONOTDELETE" val="p1tStCtM_9EmumvDkGU_mYQ"/>
</p:tagLst>
</file>

<file path=ppt/tags/tag1139.xml><?xml version="1.0" encoding="utf-8"?>
<p:tagLst xmlns:p="http://schemas.openxmlformats.org/presentationml/2006/main">
  <p:tag name="THINKCELLSHAPEDONOTDELETE" val="pXmee7R5im0mthLptsnKq8g"/>
</p:tagLst>
</file>

<file path=ppt/tags/tag1140.xml><?xml version="1.0" encoding="utf-8"?>
<p:tagLst xmlns:p="http://schemas.openxmlformats.org/presentationml/2006/main">
  <p:tag name="THINKCELLSHAPEDONOTDELETE" val="pWYhWSiauXk2eC.kUPJdvLg"/>
</p:tagLst>
</file>

<file path=ppt/tags/tag11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Default Design">
  <a:themeElements>
    <a:clrScheme name="1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Default Design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Blank">
  <a:themeElements>
    <a:clrScheme name="Blank 2">
      <a:dk1>
        <a:srgbClr val="000000"/>
      </a:dk1>
      <a:lt1>
        <a:srgbClr val="FFFFFF"/>
      </a:lt1>
      <a:dk2>
        <a:srgbClr val="002960"/>
      </a:dk2>
      <a:lt2>
        <a:srgbClr val="FFFFFF"/>
      </a:lt2>
      <a:accent1>
        <a:srgbClr val="C7E0FB"/>
      </a:accent1>
      <a:accent2>
        <a:srgbClr val="91B0FF"/>
      </a:accent2>
      <a:accent3>
        <a:srgbClr val="FFFFFF"/>
      </a:accent3>
      <a:accent4>
        <a:srgbClr val="000000"/>
      </a:accent4>
      <a:accent5>
        <a:srgbClr val="E0EDFD"/>
      </a:accent5>
      <a:accent6>
        <a:srgbClr val="839FE7"/>
      </a:accent6>
      <a:hlink>
        <a:srgbClr val="0066CC"/>
      </a:hlink>
      <a:folHlink>
        <a:srgbClr val="002960"/>
      </a:folHlink>
    </a:clrScheme>
    <a:fontScheme name="Blank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auto">
        <a:noFill/>
        <a:ln w="9525">
          <a:noFill/>
          <a:miter lim="800000"/>
          <a:headEnd/>
          <a:tailEnd/>
        </a:ln>
        <a:effectLst/>
      </a:spPr>
      <a:bodyPr vert="horz" wrap="square" lIns="0" tIns="0" rIns="0" bIns="0" numCol="1" rtlCol="0" anchor="t" anchorCtr="0" compatLnSpc="1">
        <a:prstTxWarp prst="textNoShape">
          <a:avLst/>
        </a:prstTxWarp>
        <a:spAutoFit/>
      </a:bodyPr>
      <a:lstStyle>
        <a:defPPr marL="0" marR="0" indent="0" algn="l" defTabSz="91281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sz="1400" b="1" i="0" u="none" strike="noStrike" kern="0" cap="none" spc="0" normalizeH="0" baseline="0" noProof="0" dirty="0" smtClean="0">
            <a:ln>
              <a:noFill/>
            </a:ln>
            <a:solidFill>
              <a:schemeClr val="tx2"/>
            </a:solidFill>
            <a:effectLst/>
            <a:uLnTx/>
            <a:uFillTx/>
            <a:latin typeface="+mj-lt"/>
            <a:ea typeface="华文楷体" pitchFamily="2" charset="-122"/>
            <a:cs typeface="+mj-cs"/>
          </a:defRPr>
        </a:defPPr>
      </a:lstStyle>
    </a:tx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FFFF"/>
        </a:accent1>
        <a:accent2>
          <a:srgbClr val="D0D0D0"/>
        </a:accent2>
        <a:accent3>
          <a:srgbClr val="FFFFFF"/>
        </a:accent3>
        <a:accent4>
          <a:srgbClr val="000000"/>
        </a:accent4>
        <a:accent5>
          <a:srgbClr val="FFFFFF"/>
        </a:accent5>
        <a:accent6>
          <a:srgbClr val="BCBCBC"/>
        </a:accent6>
        <a:hlink>
          <a:srgbClr val="909090"/>
        </a:hlink>
        <a:folHlink>
          <a:srgbClr val="60606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2">
        <a:dk1>
          <a:srgbClr val="000000"/>
        </a:dk1>
        <a:lt1>
          <a:srgbClr val="FFFFFF"/>
        </a:lt1>
        <a:dk2>
          <a:srgbClr val="002960"/>
        </a:dk2>
        <a:lt2>
          <a:srgbClr val="FFFFFF"/>
        </a:lt2>
        <a:accent1>
          <a:srgbClr val="C7E0FB"/>
        </a:accent1>
        <a:accent2>
          <a:srgbClr val="91B0FF"/>
        </a:accent2>
        <a:accent3>
          <a:srgbClr val="FFFFFF"/>
        </a:accent3>
        <a:accent4>
          <a:srgbClr val="000000"/>
        </a:accent4>
        <a:accent5>
          <a:srgbClr val="E0EDFD"/>
        </a:accent5>
        <a:accent6>
          <a:srgbClr val="839FE7"/>
        </a:accent6>
        <a:hlink>
          <a:srgbClr val="0066CC"/>
        </a:hlink>
        <a:folHlink>
          <a:srgbClr val="00296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3">
        <a:dk1>
          <a:srgbClr val="000000"/>
        </a:dk1>
        <a:lt1>
          <a:srgbClr val="FFFFFF"/>
        </a:lt1>
        <a:dk2>
          <a:srgbClr val="002960"/>
        </a:dk2>
        <a:lt2>
          <a:srgbClr val="FFFFFF"/>
        </a:lt2>
        <a:accent1>
          <a:srgbClr val="C7E0FB"/>
        </a:accent1>
        <a:accent2>
          <a:srgbClr val="C7C293"/>
        </a:accent2>
        <a:accent3>
          <a:srgbClr val="FFFFFF"/>
        </a:accent3>
        <a:accent4>
          <a:srgbClr val="000000"/>
        </a:accent4>
        <a:accent5>
          <a:srgbClr val="E0EDFD"/>
        </a:accent5>
        <a:accent6>
          <a:srgbClr val="B4B085"/>
        </a:accent6>
        <a:hlink>
          <a:srgbClr val="50A2A0"/>
        </a:hlink>
        <a:folHlink>
          <a:srgbClr val="00296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1_Blank">
  <a:themeElements>
    <a:clrScheme name="Blank 2">
      <a:dk1>
        <a:srgbClr val="000000"/>
      </a:dk1>
      <a:lt1>
        <a:srgbClr val="FFFFFF"/>
      </a:lt1>
      <a:dk2>
        <a:srgbClr val="002960"/>
      </a:dk2>
      <a:lt2>
        <a:srgbClr val="FFFFFF"/>
      </a:lt2>
      <a:accent1>
        <a:srgbClr val="C7E0FB"/>
      </a:accent1>
      <a:accent2>
        <a:srgbClr val="91B0FF"/>
      </a:accent2>
      <a:accent3>
        <a:srgbClr val="FFFFFF"/>
      </a:accent3>
      <a:accent4>
        <a:srgbClr val="000000"/>
      </a:accent4>
      <a:accent5>
        <a:srgbClr val="E0EDFD"/>
      </a:accent5>
      <a:accent6>
        <a:srgbClr val="839FE7"/>
      </a:accent6>
      <a:hlink>
        <a:srgbClr val="0066CC"/>
      </a:hlink>
      <a:folHlink>
        <a:srgbClr val="002960"/>
      </a:folHlink>
    </a:clrScheme>
    <a:fontScheme name="Blank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 bwMode="auto">
        <a:noFill/>
        <a:ln w="9525">
          <a:noFill/>
          <a:miter lim="800000"/>
          <a:headEnd/>
          <a:tailEnd/>
        </a:ln>
        <a:effectLst/>
      </a:spPr>
      <a:bodyPr vert="horz" wrap="square" lIns="0" tIns="0" rIns="0" bIns="0" numCol="1" rtlCol="0" anchor="t" anchorCtr="0" compatLnSpc="1">
        <a:prstTxWarp prst="textNoShape">
          <a:avLst/>
        </a:prstTxWarp>
        <a:spAutoFit/>
      </a:bodyPr>
      <a:lstStyle>
        <a:defPPr marL="0" marR="0" indent="0" algn="l" defTabSz="91281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sz="1400" b="1" i="0" u="none" strike="noStrike" kern="0" cap="none" spc="0" normalizeH="0" baseline="0" noProof="0" dirty="0" smtClean="0">
            <a:ln>
              <a:noFill/>
            </a:ln>
            <a:solidFill>
              <a:schemeClr val="tx2"/>
            </a:solidFill>
            <a:effectLst/>
            <a:uLnTx/>
            <a:uFillTx/>
            <a:latin typeface="+mj-lt"/>
            <a:ea typeface="华文楷体" pitchFamily="2" charset="-122"/>
            <a:cs typeface="+mj-cs"/>
          </a:defRPr>
        </a:defPPr>
      </a:lstStyle>
    </a:tx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FFFF"/>
        </a:accent1>
        <a:accent2>
          <a:srgbClr val="D0D0D0"/>
        </a:accent2>
        <a:accent3>
          <a:srgbClr val="FFFFFF"/>
        </a:accent3>
        <a:accent4>
          <a:srgbClr val="000000"/>
        </a:accent4>
        <a:accent5>
          <a:srgbClr val="FFFFFF"/>
        </a:accent5>
        <a:accent6>
          <a:srgbClr val="BCBCBC"/>
        </a:accent6>
        <a:hlink>
          <a:srgbClr val="909090"/>
        </a:hlink>
        <a:folHlink>
          <a:srgbClr val="60606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2">
        <a:dk1>
          <a:srgbClr val="000000"/>
        </a:dk1>
        <a:lt1>
          <a:srgbClr val="FFFFFF"/>
        </a:lt1>
        <a:dk2>
          <a:srgbClr val="002960"/>
        </a:dk2>
        <a:lt2>
          <a:srgbClr val="FFFFFF"/>
        </a:lt2>
        <a:accent1>
          <a:srgbClr val="C7E0FB"/>
        </a:accent1>
        <a:accent2>
          <a:srgbClr val="91B0FF"/>
        </a:accent2>
        <a:accent3>
          <a:srgbClr val="FFFFFF"/>
        </a:accent3>
        <a:accent4>
          <a:srgbClr val="000000"/>
        </a:accent4>
        <a:accent5>
          <a:srgbClr val="E0EDFD"/>
        </a:accent5>
        <a:accent6>
          <a:srgbClr val="839FE7"/>
        </a:accent6>
        <a:hlink>
          <a:srgbClr val="0066CC"/>
        </a:hlink>
        <a:folHlink>
          <a:srgbClr val="00296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3">
        <a:dk1>
          <a:srgbClr val="000000"/>
        </a:dk1>
        <a:lt1>
          <a:srgbClr val="FFFFFF"/>
        </a:lt1>
        <a:dk2>
          <a:srgbClr val="002960"/>
        </a:dk2>
        <a:lt2>
          <a:srgbClr val="FFFFFF"/>
        </a:lt2>
        <a:accent1>
          <a:srgbClr val="C7E0FB"/>
        </a:accent1>
        <a:accent2>
          <a:srgbClr val="C7C293"/>
        </a:accent2>
        <a:accent3>
          <a:srgbClr val="FFFFFF"/>
        </a:accent3>
        <a:accent4>
          <a:srgbClr val="000000"/>
        </a:accent4>
        <a:accent5>
          <a:srgbClr val="E0EDFD"/>
        </a:accent5>
        <a:accent6>
          <a:srgbClr val="B4B085"/>
        </a:accent6>
        <a:hlink>
          <a:srgbClr val="50A2A0"/>
        </a:hlink>
        <a:folHlink>
          <a:srgbClr val="00296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868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宋体</vt:lpstr>
      <vt:lpstr>ＭＳ Ｐゴシック</vt:lpstr>
      <vt:lpstr>Tahoma</vt:lpstr>
      <vt:lpstr>华文楷体</vt:lpstr>
      <vt:lpstr>Verdana</vt:lpstr>
      <vt:lpstr>Arial Unicode MS</vt:lpstr>
      <vt:lpstr>Wingdings</vt:lpstr>
      <vt:lpstr>Office Theme</vt:lpstr>
      <vt:lpstr>PowerPoint Presentation</vt:lpstr>
      <vt:lpstr>We have conducted over 40 interviews covering BD’s major competitors and their distributors in the past four weeks</vt:lpstr>
      <vt:lpstr>PowerPoint Presentation</vt:lpstr>
      <vt:lpstr>Agenda</vt:lpstr>
      <vt:lpstr>Catheter market has seen rapid growth, where WEGO and other local competitors have outgrown BD in recent years</vt:lpstr>
      <vt:lpstr>Increasing competitive threats in both core market and broader market, with competitors attacking on multiple fronts</vt:lpstr>
      <vt:lpstr>Agenda</vt:lpstr>
      <vt:lpstr>WEGO, B. Braun and Linhua segment the market in different way with related commercial models </vt:lpstr>
      <vt:lpstr>Competitors adopt different route-to-market models to address their target market segments</vt:lpstr>
      <vt:lpstr>WEGO rely mainly on direct sales to tackle core market, whereas Linhua and B. Braun leverage level 1-2 distributors to address market opportunities</vt:lpstr>
      <vt:lpstr>Distributors’ who manages hospital listing, inventory holding and collections tends to enjoy higher markups</vt:lpstr>
      <vt:lpstr>We see an average ~40% level 1 markup to encourage distributors to open new hospitals accounts and cover the promotion costs at hospitals</vt:lpstr>
      <vt:lpstr>Level 2 distributors typically gets over 80% of the channel markups to cover market whitespaces that level 1 distributors cannot address</vt:lpstr>
      <vt:lpstr>WEGO is leading the marketing activities among major players, with more focus on trainings and hospital key stakeholder relationship building</vt:lpstr>
      <vt:lpstr>Agenda</vt:lpstr>
      <vt:lpstr>WGEO and BD competed all over the country, especially in north/ northeastern territories</vt:lpstr>
      <vt:lpstr>WEGO has accelerated its investment in high value-add product lines since 2007, leading to recent EBIT margin erosion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2024-09-01T17:19:19.315</cp:lastPrinted>
  <dcterms:created xsi:type="dcterms:W3CDTF">2024-09-01T09:19:19Z</dcterms:created>
  <dcterms:modified xsi:type="dcterms:W3CDTF">2024-09-01T09:19:22Z</dcterms:modified>
</cp:coreProperties>
</file>