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DA0EC8-C243-4557-B5F3-C0349AA94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91C7B-84E9-4C00-B7EA-46E694FD5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DE136C-85F6-4972-80C3-8DB4917FE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D61844-1EDA-4952-85CB-1FC464B44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892F7B-1448-413D-B9E9-EA98E1B315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F8769E-DE71-4066-9AC8-331475E7FF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22EBB7-730A-442E-AB74-6423110D50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29FC28-50D4-4DCC-BA95-2015221525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B35F1-EF25-4BC5-8C5A-F0704ECB9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9F95D-9A87-4C9C-9412-F135C3CCB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B9B233-4D6C-45D8-896C-985C0BC9F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4601111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数据的分析</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2024-02-01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数据收集与整理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描述性统计分析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探索性数据分析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预测性模型构建</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结果评估与优化策略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可视化展示与报告撰写</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数据收集与整理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内部数据源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包括企业数据库、业务系统、日志文件等。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外部数据源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如政府公开数据、行业报告、社交媒体数据、第三方数据提供商等。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数据采集方法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包括网络爬虫、API接口调用、问卷调查、传感器采集等。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数据来源及渠道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去除重复数据、处理缺失值、异常值检测与处理、文本数据清洗等。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数据清洗</a:t>
            </a:r>
          </a:p>
        </p:txBody>
      </p:sp>
      <p:pic>
        <p:nvPicPr>
          <p:cNvPr id="5" name="Picture 5"/>
          <p:cNvPicPr>
            <a:picLocks noChangeAspect="1"/>
          </p:cNvPicPr>
          <p:nvPr/>
        </p:nvPicPr>
        <p:blipFill>
          <a:blip r:embed="rId2"/>
          <a:srcRect l="13306" r="1330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数据类型转换、数据标准化、数据归一化、离散化等。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数据转换</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特征选择、特征构造、特征降维等，以提升模型性能。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特征工程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将多个数据源的数据进行关联、合并，形成统一的数据集。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数据整合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数据存储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数据备份与恢复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选择适当的数据存储介质和数据库系统，如关系型数据库、非关系型数据库、数据仓库等。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制定数据备份策略，确保数据安全，同时能够快速恢复数据。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数据整合与存储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描述性统计分析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417" r="21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众数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一组数据中出现次数最多的数值，用于表示数据的集中趋势。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所有数值的总和除以数值的个数，用于表示一组数据的中心位置。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中位数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将一组数据按从小到大的顺序排列，位于中间位置的数值即为中位数，用于统计学中的中心位置测量。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集中趋势度量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标准差</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方差的算术平方根，也用于表示数据的离散程度。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极差</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一组数据中的最大值与最小值之差，用于表示数据的波动范围。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方差</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各数值与其均值之差的平方的平均数，用于衡量数据的离散程度。</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204" r="11204"/>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离散程度度量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偏态</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峰态</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直方图</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QQ图</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分布形态描述</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数据分布的尖峭程度，可以用峰态系数来衡量。峰态系数大于3表示分布比正态分布更尖峭，小于3表示分布比正态分布更平坦。</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通过矩形的面积和高度来表示数据的分布情况，可以直观地看出数据的分布形态。</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用于比较一个数据集是否符合某种特定的概率分布，如正态分布。如果数据点基本在直线上，则说明该数据集符合该分布。</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数据分布的不对称性，可以用偏态系数来衡量。正偏态表示数据向右偏，负偏态表示数据向左偏。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探索性数据分析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异常值识别</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通过箱线图、散点图等可视化工具，结合业务背景和数据分布，识别出可能的异常值。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异常值处理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对于识别出的异常值，根据具体情况采用删除、替换、不处理等策略。例如，对于由数据录入错误导致的异常值，可以进行删除或替换；对于由业务特殊情况导致的异常值，可以考虑保留并进行进一步分析。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异常值检测与处理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相关性系数计算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通过计算皮尔逊相关系数、斯皮尔曼秩相关系数等，量化变量之间的相关性强弱。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相关性可视化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通过散点图、热力图等可视化工具，直观展示变量之间的相关性。例如，在散点图中，可以通过观察点的分布和趋势线来判断两个变量之间是否存在线性关系。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https://d.book118.com/788046011116006041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2024-09-20T15:41:04.073</cp:lastPrinted>
  <dcterms:created xsi:type="dcterms:W3CDTF">2024-09-20T07:41:04Z</dcterms:created>
  <dcterms:modified xsi:type="dcterms:W3CDTF">2024-09-20T07:41:06Z</dcterms:modified>
</cp:coreProperties>
</file>