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415975-775B-402B-9989-B9F5CCBAD2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7737B5-F6C6-4707-91BD-6F71ADCFCF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E3E75B-579E-4313-A57D-8C388D3439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0508F0-036C-4210-845E-924557AE78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EDEF64-8E85-4FFE-B377-5CA046463B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5F0DDE-401A-4C71-B6F3-C40C1CB799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13A05D-DB4B-4530-8362-91F79B457D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CAC0F8-C3B8-447B-A1D2-B19C12C782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4A044A-F281-4BE3-8003-C03019CEDA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BDD82C-231D-42BE-BFEF-AC4C76392D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3CC6A1-4340-4E25-B92C-4DD934E2B0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8047024007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2024-01-04</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医院开展急危重症监护室救治危重病患者</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急危重症监护室概述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急危重症监护室建设与规划</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急危重症患者救治流程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急危重症监护室运营管理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急危重症监护室技术创新与发展趋势</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急危重症监护室（ICU）作为医院内的重要科室，具备先进的医疗设备和专业的医护人员，能够为危重病患者提供及时、有效的救治，从而提高患者的生存率和生活质量。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提高危重病患者救治成功率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随着医疗技术的不断发展和人口老龄化趋势的加剧，危重病患者数量不断增加，医疗资源日益紧张。通过开展急危重症监护室救治危重病患者，能够合理配置和利用医疗资源，提高医疗资源的利用效率。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缓解医疗资源紧张</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包括科室设置、人员配置、设备设施等方面的介绍。</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急危重症监护室基本情况</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汇报近期急危重症监护室收治的危重病患者数量、病种分布、救治措施及效果等方面的情况。</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危重病患者救治情况</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分析当前急危重症监护室在救治危重病患者过程中存在的问题和困难，如医护人员不足、设备设施短缺、医疗费用高昂等。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存在的问题和困难</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提出针对存在问题和困难的改进措施和下一步工作计划，如加强医护人员培训、增加设备设施投入、优化医疗费用管理等。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下一步工作计划</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急危重症监护室概述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急危重症监护室（ICU）是医院内专门收治危重病症患者的特殊病房，配备先进的医疗设备和专业的医护人员，为患者提供24小时不间断的密切监护和救治。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功能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ICU的主要功能是提供高质量的医疗服务，通过先进的监测和治疗手段，确保危重病患者的生命体征稳定，降低死亡率，提高治愈率。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469" r="204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63" r="2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国内发展现状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近年来，我国ICU建设发展迅速，不仅数量增加，而且医疗设备和技术水平也不断提高。目前，大型综合医院和专科医院普遍设立ICU，为危重病患者提供及时有效的救治。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国外发展现状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发达国家的ICU建设起步较早，已经形成了完善的医疗体系和管理制度。在设备和技术方面，国外ICU普遍采用先进的监测和治疗手段，如ECMO（体外膜肺氧合）等，为患者提供更加全面的救治。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重要性</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ICU作为医院内的重要科室，对于提高危重病患者的救治成功率具有重要意义。通过ICU的密切监护和及时治疗，可以迅速稳定患者的生命体征，为后续治疗赢得宝贵时间。</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意义</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ICU的建设和发展不仅提高了医院的综合救治能力，也体现了医院对危重病患者的重视和关爱。同时，ICU的发展还推动了医学技术的进步和创新，为医学事业的发展做出了重要贡献。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重要性及意义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急危重症监护室建设与规划</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急危重症监护室应设在医院内便于患者转运和救治的区域，靠近手术室、影像诊断中心等关键科室。</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选址要求</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监护室内应设置清洁区、半污染区和污染区，各区域之间应有明确的标识和隔离措施，确保医疗流程顺畅和感染控制。</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布局设计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场地选址与布局设计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配备多功能监护仪、心电图机、呼吸机等设备，实时监测患者的生命体征。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监测设备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治疗设备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辅助设备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根据患者病情需要，配置输液泵、注射泵、除颤仪等治疗设备。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包括床旁超声、血气分析仪等，用于快速评估患者病情和指导治疗。</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设备配置与选型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应具备丰富的临床经验和急救技能，能够迅速识别和处理各种急危重症。</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医生团队</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熟练掌握各种监测和治疗设备的操作，具备高度的责任心和团队协作精神。</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护理团队</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定期开展急危重症救治培训和演练，提高医护人员的应急反应能力和救治水平。</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培训要求</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人员配备与培训</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急危重症患者救治流程</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https://d.book118.com/788047024007006024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2024-08-30T21:54:57.948</cp:lastPrinted>
  <dcterms:created xsi:type="dcterms:W3CDTF">2024-08-30T13:54:57Z</dcterms:created>
  <dcterms:modified xsi:type="dcterms:W3CDTF">2024-08-30T13:55:00Z</dcterms:modified>
</cp:coreProperties>
</file>