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39ED-2750-4668-97A3-18E717DC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104A1-A0B0-4E3B-A05C-9F992369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45FDC-33E3-4727-847F-EB134459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71791-41A9-4274-89A5-8AC87010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5EF3A-9173-416E-8F41-C817FF30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1D24A-8001-4CFA-9B0D-1B2C9D76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6CC42-BC9A-46EB-AF1F-11DAF8539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1309E-1407-4EAC-8D8D-D802C542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9C103-7A66-4B86-BA0B-878F2DAC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1E157-8D97-43AE-B47B-7784E95F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1A25-E0DC-4F87-9446-0E21A187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7074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《成功就这样简单》ppt课件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成功是什么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如何实现成功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成功的关键因素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成功者的品质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从失败中学习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保持健康和平衡的生活方式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成功是什么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成功是一种状态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成功是一种状态，它表现为一个人在特定领域或多个领域的成就和收获。这些成就和收获可以是物质的，也可以是精神的，例如财富、名誉、地位等。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成功是一种过程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成功不仅仅是一个结果，更是一个过程。这个过程包括设定目标、制定计划、采取行动、克服困难、调整策略等。成功意味着在实现目标的过程中，不断努力、不断进步。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成功是一种心态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成功是一种心态，它表现为对自己、对他人、对世界的积极态度和认知。一个成功的人通常具备自信心、乐观心态、开放心态等积极品质。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成功能够带来物质财富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通过努力工作和正确策略，成功能够带来物质财富，如金钱、房产等。这些物质财富可以改善生活品质，提高个人和家庭的安全感和幸福感。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成功能够提升社会地位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在许多社会中，成功往往与地位和声望相关联。通过获得成就和收获，个人在社会中的地位和声望可以得到提升，从而获得更多的尊重和机会。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成功能够促进个人成长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在追求成功的过程中，个人需要不断学习、成长和进步。这种成长不仅体现在技能和能力上，还体现在心态、价值观等方面。成功的经历和经验可以促进个人成长和发展，使个人更加成熟、自信和有魅力。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成功促进个人技能和能力的发展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在追求成功的过程中，个人需要不断提升自己的技能和能力。这种提升不仅有助于实现目标，还可以增强个人的竞争力和市场价值。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成功增强个人的自信和自尊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通过获得成就和收获，个人可以建立自信心和自尊心。这种自信和自尊可以激励个人在面对挑战和困难时更加坚定和勇敢，从而更好地应对各种情况。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成功促进个人的心理健康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成功不仅带来物质和精神上的收获，还可以促进个人的心理健康。在追求成功的过程中，个人需要克服各种困难和挑战，这种经历可以增强个人的心理承受能力和韧性，使个人更加坚强和乐观。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成功与个人成长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如何实现成功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目标清晰，方向明确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成功的第一步是明确自己想要实现的目标。目标应该具体、可衡量、可达成，并且具有明确的时间表。这有助于我们集中精力，有针对性地制定计划并付诸行动。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计划周密，步骤合理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制定可行的计划是实现成功的关键。计划应该详细列出每一步的行动步骤，包括时间安排、资源分配和预期结果。这有助于我们更好地掌控进度，及时调整策略，确保目标得以实现。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制定可行的计划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心态积极，信心满满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保持积极的心态是实现成功的重要保障。面对困难和挑战时，我们要保持乐观、自信的态度，相信自己能够克服一切障碍。同时，积极的心态也有助于我们更好地应对变化，抓住机遇，迎接未来的挑战。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保持积极的心态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学无止境，进步无边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步是实现成功的永恒法则。我们要时刻保持学习的热情和进取心，不断提升自己的能力和素质。通过不断学习和进步，我们可以更好地适应变化，拓展自己的视野和思路，为未来的成功打下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不断学习和进步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成功的关键因素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激情和毅力是成功的基石，它们为个人提供持久的动力和决心，帮助克服困难和挑战。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激情是一种强烈的内在动力，促使人们追求自己的目标。毅力则是坚持下去的决心，即使面对挫折和失败也不轻易放弃。成功者通常具备这两种品质，能够在追求目标的过程中保持持久的动力和努力。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激情和毅力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良好的人际关系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建立良好的人际关系是成功的关键，它有助于获取支持、共享资源和建立广泛的网络。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成功的人通常具备与他人建立良好关系的能力，这有助于他们在事业上获得更多的机会、资源和信息。通过与他人建立互信和合作，他们能够更好地应对挑战和抓住机遇。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有效的沟通技巧是成功的必要条件，它有助于表达思想、建立联系和解决冲突。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成功的人通常具备良好的沟通技巧，能够清晰地表达自己的想法和意见，并且善于倾听他人的观点和需求。这有助于他们建立良好的工作关系，解决冲突和达成共识。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https://d.book118.com/788047074025006035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2024-09-13T20:55:45.661</cp:lastPrinted>
  <dcterms:created xsi:type="dcterms:W3CDTF">2024-09-13T12:55:45Z</dcterms:created>
  <dcterms:modified xsi:type="dcterms:W3CDTF">2024-09-13T12:55:47Z</dcterms:modified>
</cp:coreProperties>
</file>