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B4807-8C00-462B-B8B5-55DAF7C39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78DB4-6208-4E3A-B21F-176655607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1DE33-C0C8-44A9-BCF2-1C2121A60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41465-909E-4332-A44F-93CD85545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CFF547-C662-47A0-B41C-0A1241E9F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96D043-6126-4EF6-95AD-C1A702307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3CD5B5-DA42-4104-BDF0-EC1487577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5CA37-E264-4898-97D5-46DA1C575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0320C-098D-4555-9ECC-731169E33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97A4D-4428-4948-A8B0-25A9150D7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7E253-2A4D-418F-B247-416524A57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711613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口腔护理课件文档模板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日常口腔护理的重要性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口腔疾病预防与控制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口腔护理产品选择与使用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特殊人群口腔护理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口腔护理常见问题解答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473" r="44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牙齿的主要功能是咀嚼食物，帮助消化。不同类型的牙齿具有不同的形状和功能，如切牙用于切割食物，磨牙用于磨碎食物。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牙龈是牙齿周围的软组织，具有保护牙齿、固定牙齿的作用。牙龈的健康状况直接影响牙齿的稳固和功能。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唾液腺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唾液腺分泌唾液，唾液中含有消化酶和其他有益物质，有助于食物的消化和口腔的自洁。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口腔是食物进入消化系统的第一站，良好的口腔健康有助于保证食物的充分咀嚼和消化，进而促进营养的吸收。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营养吸收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口腔健康与呼吸系统健康密切相关。口腔感染和炎症可能引发呼吸道问题，如咽炎、扁桃体炎等。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725" r="177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口腔健康状况对人的外貌和自信心产生影响，进而影响心理健康。保持良好的口腔卫生和牙齿美观可以提高自信心和生活质量。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牙髓炎是指牙髓组织的炎症，常见症状包括牙齿疼痛、敏感等。疼痛可能较为剧烈，影响正常生活和工作。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龋齿是一种常见的口腔疾病，主要表现为牙齿硬组织的破坏和缺损。初期可能无明显症状，随着病情加重可能出现疼痛、敏感等症状。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牙周病是指牙齿周围组织的炎症，常见症状包括牙龈红肿、出血、口臭等。严重时可能导致牙齿松动、脱落。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口腔溃疡是一种常见的口腔黏膜疾病，表现为口腔黏膜的破损和疼痛。病因可能与饮食、免疫等因素有关。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日常口腔护理的重要性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将牙刷倾斜45度，轻轻压在牙齿和牙龈交界处，左右轻轻摇动牙刷，确保每颗牙齿都刷到。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巴氏刷牙法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牙刷更换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每次刷牙时间至少2分钟，每天早晚各一次。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每3-4个月更换一次牙刷，以保持牙刷的清洁和有效性。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取一段约20-30厘米长的牙线，缠绕在双手中指上。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83" b="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取一段牙线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用牙线轻轻清洁牙缝，确保牙缝间的食物残渣和牙菌斑被清除。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清洁牙缝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每次使用一段牙线，用完即更换。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更换牙线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每次饭后或刷牙后使用漱口水，含在口中约15秒后吐出。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选择合适的漱口水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选择含有酒精或其他成分的漱口水，根据个人口腔健康状况选择。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漱口水不能代替刷牙和牙线，且不宜长期使用。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510" r="2251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漱口水的选择和使用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https://d.book118.com/788047116137006046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2024-09-27T23:10:12.249</cp:lastPrinted>
  <dcterms:created xsi:type="dcterms:W3CDTF">2024-09-27T15:10:12Z</dcterms:created>
  <dcterms:modified xsi:type="dcterms:W3CDTF">2024-09-27T15:10:14Z</dcterms:modified>
</cp:coreProperties>
</file>