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BFB6907-77AE-4CEB-BB90-24F62F99BE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DDEE956-E0F8-4C8D-AE58-81C7EE80BA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03A4BF7-26F9-45A2-A2E3-D4B29851F8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A27C3D2-D4AD-4937-8113-60462C402E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F74F882-9246-47FA-8075-E4264D780CA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EBBAA02-5A1D-4A0A-95FD-F1FB32326B2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812AB7A-CC9C-4729-8769-D87D1D28E9F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4F0A1C0-5ED2-46A7-ADEC-A4B4E2EFAFC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8451F77-7EF6-4631-AF59-0D228F095BF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54E9D30-E605-4587-918B-5AFA20C44A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FF5F9BA-1AB8-44A7-825C-8E22E39182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88047143066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443552" y="5298017"/>
            <a:ext cx="309880" cy="46037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311557" y="3754267"/>
            <a:ext cx="9379662" cy="0"/>
          </a:xfrm>
          <a:prstGeom prst="line">
            <a:avLst/>
          </a:prstGeom>
          <a:ln w="28575">
            <a:solidFill>
              <a:srgbClr val="FFFFFF">
                <a:alpha val="100000"/>
              </a:srgbClr>
            </a:solidFill>
            <a:prstDash val="solid"/>
          </a:ln>
        </p:spPr>
      </p:cxnSp>
      <p:sp>
        <p:nvSpPr>
          <p:cNvPr id="4" name="AutoShape 4"/>
          <p:cNvSpPr/>
          <p:nvPr/>
        </p:nvSpPr>
        <p:spPr>
          <a:xfrm>
            <a:off x="1311557" y="1950146"/>
            <a:ext cx="9400476" cy="1714909"/>
          </a:xfrm>
          <a:prstGeom prst="rect">
            <a:avLst/>
          </a:prstGeom>
          <a:solidFill>
            <a:srgbClr val="FFFFFF">
              <a:alpha val="19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311557" y="2075454"/>
            <a:ext cx="9400476" cy="146429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950" b="1">
                <a:solidFill>
                  <a:srgbClr val="FFFDFD">
                    <a:alpha val="100000"/>
                  </a:srgbClr>
                </a:solidFill>
                <a:latin typeface="Microsoft Yahei"/>
                <a:ea typeface="Microsoft Yahei"/>
                <a:cs typeface="Microsoft Yahei"/>
              </a:rPr>
              <a:t>新生儿肛门闭锁x线诊断</a:t>
            </a:r>
          </a:p>
        </p:txBody>
      </p:sp>
      <p:cxnSp>
        <p:nvCxnSpPr>
          <p:cNvPr id="6" name="Connector 6"/>
          <p:cNvCxnSpPr/>
          <p:nvPr/>
        </p:nvCxnSpPr>
        <p:spPr>
          <a:xfrm>
            <a:off x="1311557" y="1848443"/>
            <a:ext cx="9379662" cy="0"/>
          </a:xfrm>
          <a:prstGeom prst="line">
            <a:avLst/>
          </a:prstGeom>
          <a:ln w="28575">
            <a:solidFill>
              <a:srgbClr val="FFFFFF">
                <a:alpha val="100000"/>
              </a:srgbClr>
            </a:solidFill>
            <a:prstDash val="solid"/>
          </a:ln>
        </p:spPr>
      </p:cxnSp>
      <p:sp>
        <p:nvSpPr>
          <p:cNvPr id="7" name="TextBox 7"/>
          <p:cNvSpPr txBox="1"/>
          <p:nvPr/>
        </p:nvSpPr>
        <p:spPr>
          <a:xfrm>
            <a:off x="3399708" y="4301515"/>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1500">
                <a:solidFill>
                  <a:srgbClr val="FFFFFF">
                    <a:alpha val="100000"/>
                  </a:srgbClr>
                </a:solidFill>
                <a:latin typeface="Microsoft Yahei"/>
                <a:ea typeface="Microsoft Yahei"/>
                <a:cs typeface="Microsoft Yahei"/>
              </a:rPr>
              <a:t>汇报人：</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33375" y="3484033"/>
            <a:ext cx="3881973" cy="1001619"/>
          </a:xfrm>
          <a:prstGeom prst="rect">
            <a:avLst/>
          </a:prstGeom>
        </p:spPr>
        <p:txBody>
          <a:bodyPr vert="horz" wrap="non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800" b="1">
                <a:solidFill>
                  <a:srgbClr val="FFFFFF">
                    <a:alpha val="100000"/>
                  </a:srgbClr>
                </a:solidFill>
                <a:latin typeface="Microsoft Yahei"/>
                <a:ea typeface="Microsoft Yahei"/>
                <a:cs typeface="Microsoft Yahei"/>
              </a:rPr>
              <a:t>Contents</a:t>
            </a:r>
            <a:endParaRPr lang="en-US" sz="1100"/>
          </a:p>
        </p:txBody>
      </p:sp>
      <p:sp>
        <p:nvSpPr>
          <p:cNvPr id="4" name="AutoShape 4"/>
          <p:cNvSpPr/>
          <p:nvPr/>
        </p:nvSpPr>
        <p:spPr>
          <a:xfrm>
            <a:off x="1258959" y="2520951"/>
            <a:ext cx="2065299" cy="993775"/>
          </a:xfrm>
          <a:prstGeom prst="rect">
            <a:avLst/>
          </a:prstGeom>
          <a:solidFill>
            <a:srgbClr val="FFFFFF">
              <a:alpha val="18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23781" y="2516293"/>
            <a:ext cx="3335655" cy="100584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rgbClr val="FFFFFF">
                    <a:alpha val="100000"/>
                  </a:srgbClr>
                </a:solidFill>
                <a:latin typeface="微软雅黑"/>
                <a:ea typeface="微软雅黑"/>
                <a:cs typeface="微软雅黑"/>
              </a:rPr>
              <a:t>目录</a:t>
            </a:r>
          </a:p>
        </p:txBody>
      </p:sp>
      <p:sp>
        <p:nvSpPr>
          <p:cNvPr id="6" name="TextBox 6"/>
          <p:cNvSpPr txBox="1"/>
          <p:nvPr/>
        </p:nvSpPr>
        <p:spPr>
          <a:xfrm>
            <a:off x="4671623" y="1175236"/>
            <a:ext cx="6516705"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引言</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新生儿肛门闭锁概述</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X线诊断技术</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新生儿肛门闭锁X线诊断标准</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新生儿肛门闭锁的治疗方法</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新生儿肛门闭锁的预防措施</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引言</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01</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0500" r="10500"/>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探讨新生儿肛门闭锁的X线诊断价值，提高对该疾病的诊断准确率。</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目的</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新生儿肛门闭锁是一种常见的先天性消化道畸形，早期诊断对于治疗方案的选择和预后具有重要意义。X线检查作为一种无创、无痛、无辐射的检查方法，在新生儿肛门闭锁的诊断中具有重要价值。</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背景</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新生儿肛门闭锁的早期诊断对于患儿的治疗和预后具有重要意义，能够避免因延误诊断导致的并发症和后遗症。X线检查作为一种快速、简便、准确的诊断方法，有助于提高新生儿肛门闭锁的诊断准确率，为临床治疗提供有力支持。</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重要性</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通过对新生儿肛门闭锁的X线诊断进行研究，可以深入了解该疾病的影像学特征，提高医生对该疾病的认识和诊断水平，为患儿争取最佳治疗时机，促进患儿的康复。同时，该研究对于完善新生儿疾病筛查体系、提高我国新生儿健康水平具有重要的社会意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意义</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重要性和意义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新生儿肛门闭锁概述</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02</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ln>
        </p:spPr>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894" r="1889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8227" r="28227"/>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新生儿肛门闭锁是一种先天性消化道畸形，表现为肛门未正常开放或存在异常通道。</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根据闭锁程度可分为完全性肛门闭锁和不完全性肛门闭锁，前者指肛门完全未开放，后者指肛门部分开放或存在异常通道。</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类型</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定义和类型</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73" r="27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肛门闭锁的病因尚未完全明确，可能与遗传、环境因素、孕期感染、药物使用等多种因素有关。</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肛门闭锁的发生可能与胚胎发育过程中某些基因突变或异常表达有关，导致肛门发育异常。</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病因和发病机制</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发病机制</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病因</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临床表现</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新生儿出生后即出现排便困难，腹部逐渐膨隆，呕吐等症状。</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诊断标准</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通过体格检查发现肛门闭锁，结合X线检查可确诊。X线检查可见肠道扩张、气体积聚等现象。</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t="2865" b="2865"/>
          <a:stretch>
            <a:fillRect/>
          </a:stretch>
        </p:blipFill>
        <p:spPr>
          <a:xfrm>
            <a:off x="7803289" y="1299241"/>
            <a:ext cx="3679824" cy="4906432"/>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临床表现和诊断标准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X线诊断技术</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03</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ln>
        </p:spPr>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3906" r="239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原理</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X线检查基于X射线的穿透性和不同组织对X射线的吸收程度不同，通过观察穿透人体后的X射线，可以判断人体内部的结构和异常。</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设备</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X线检查需要使用X光机、X线管、滤线器、增感屏等设备，以及相应的防护措施。</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X线检查的原理和设备</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X线检查的适应症和禁忌症</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适应症</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新生儿肛门闭锁是一种常见的先天性畸形，X线检查是确诊该疾病的重要手段之一。其他适应症还包括肺部疾病、骨骼系统疾病等。</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禁忌症</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X线检查有一定的辐射，对于孕妇、哺乳期妇女和儿童等敏感人群应慎重考虑。此外，对于严重心肺功能不全、急性炎症等患者也需谨慎使用。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准备</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在进行X线检查前，需要向家长解释检查的目的、必要性以及注意事项，并确保家长签署知情同意书。同时，需要为新生儿做好必要的防护措施，如穿戴铅衣等。</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医生根据需要选择合适的体位，对新生儿进行X线检查。在检查过程中，需要保持新生儿安静，尽量避免移动和曝光时间过长。</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医生根据X线片的结果进行诊断。对于新生儿肛门闭锁的诊断，医生需要观察新生儿的肠道结构和肛门位置，判断是否存在异常。</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在X线检查后，家长需要关注新生儿的身体状况，如出现异常应及时就医。此外，家长应遵循医生的建议，定期进行复查和随访。</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操作</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阅片</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注意事项</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X线检查的步骤和注意事项</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https://d.book118.com/788047143066006035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2024-09-14T07:43:07.327</cp:lastPrinted>
  <dcterms:created xsi:type="dcterms:W3CDTF">2024-09-13T23:43:07Z</dcterms:created>
  <dcterms:modified xsi:type="dcterms:W3CDTF">2024-09-13T23:43:09Z</dcterms:modified>
</cp:coreProperties>
</file>