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F6A23-65C1-42BD-AFA4-676B07234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33CD6-2499-44D0-BBDD-971BBA63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C365F-50C7-4E39-B8E4-6D38F0FD5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34FFB-51D5-44DF-A05E-E119C0BF5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9644F7-95F8-41D4-B34D-D7A0230D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7F5C4B-5F21-4708-AEC9-0820EDFF4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6EBEF5-643C-4532-92C9-1CB1C6025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4D0DE-BDCD-4AE4-B60D-F7A2488AF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2DF6C-EADB-4947-A0BC-8DB52B10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A4E10-6E94-436E-A32A-6AD929090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420E8-A241-4570-81F6-ECBBEE377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0060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上海质量金融培训活动策划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质量金融是保障金融业稳健发展的关键因素，对促进实体经济高质量发展具有重要意义。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质量金融在经济发展中的重要性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随着全球经济一体化进程加速，国内外质量金融发展水平差异逐渐显现，需要加强交流与合作。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国内外质量金融发展现状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当前，质量金融面临着复杂多变的国内外经济形势和金融环境，同时也伴随着新的发展机遇。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面临的挑战与机遇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当前质量金融形势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通过培训活动，提高参与者的质量金融意识和专业水平，为行业发展提供人才保障。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提高质量金融意识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通过培训活动，加强国内外质量金融领域的交流与合作，共同推动质量金融发展。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加强国际交流与合作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通过培训活动，提升实体经济的质量水平，推动经济高质量发展。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促进实体经济发展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通过培训活动，提升上海在国际质量金融领域的知名度和影响力，进一步巩固和提升其国际金融中心地位。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提升上海国际金融中心地位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培训活动的目的和意义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增强对质量金融概念的理解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通过培训，使参与者了解质量金融的基本概念、发展历程和重要性，提高对质量金融的认知水平。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培养质量金融思维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引导参与者从质量金融的角度思考问题，培养其关注金融产品和服务的质量和可持续性的思维模式。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提高质量金融意识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掌握质量金融工具和方法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教授参与者如何运用质量金融工具和方法进行风险评估、产品创新和业务优化等方面的实际操作。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提高解决实际问题的能力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通过案例分析和实践操作，培养参与者在面对实际问题时能够运用所学知识进行解决的能力。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提升质量金融业务能力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通过培训活动，建立一个交流平台，让参与者能够相互交流学习心得、分享经验和资源。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搭建交流平台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鼓励参与者通过交流平台建立联系，共同探讨质量金融领域的发展趋势和合作机会，促进共同成长。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促进合作与发展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建立质量金融交流平台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主题演讲是活动的重要环节，邀请行业专家和知名企业家分享质量金融领域的最新动态和趋势。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演讲环节将邀请质量金融领域的专家和学者，分享他们在质量金融方面的研究成果、实践经验以及未来发展趋势。这些嘉宾将就质量金融的热点话题、政策解读、创新实践等方面发表演讲，为参会者提供深入的见解和启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主题演讲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分组讨论旨在促进参会者之间的交流和合作，围绕质量金融领域的热点话题展开深入探讨。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将根据参会者的兴趣和需求，设立不同的议题分组，如质量管理、金融风险管理、企业融资等。参会者可以在分组内与其他同行进行交流，分享经验，探讨合作机会，共同探讨质量金融领域的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分组讨论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互动环节为参会者提供了一个轻松愉快的交流平台，通过游戏、问答等方式增进彼此了解和认识。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在互动环节中，将设计各种有趣的互动游戏和问答环节，让参会者在轻松的氛围中相互了解、交流心得。这将有助于增强活动的趣味性，促进参会者之间的友谊和合作。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案例分享将展示质量金融领域的成功实践和经验，为参会者提供实际操作和学习的范例。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将选取具有代表性的质量金融实践案例，邀请相关企业或机构代表分享他们的经验、方法和成果。这些案例将涉及质量管理、金融风险管理、企业融资等方面的实际操作和成功经验，为参会者提供宝贵的参考和学习资料。通过案例分享，参会者可以深入了解质量金融领域的实际操作和最佳实践，为自己的工作提供有益的借鉴和启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https://d.book118.com/788050060064006035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2024-09-14T07:00:54.556</cp:lastPrinted>
  <dcterms:created xsi:type="dcterms:W3CDTF">2024-09-13T23:00:54Z</dcterms:created>
  <dcterms:modified xsi:type="dcterms:W3CDTF">2024-09-13T23:00:56Z</dcterms:modified>
</cp:coreProperties>
</file>