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A99DA1-E43D-47E0-BF96-0DEB3E17F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554A6E-4381-4BB2-B3DF-C257E1939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3CF70-2A1B-4054-A815-9281C5F74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ABD645-5DE2-4C38-90E4-79C147885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29035F-7E0E-43BB-A3BE-B3BA69E39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553185-FA4E-4C4D-8476-077A88F26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5F3973-DBFA-499F-96F3-89593B790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67A633-75B5-4078-B6F4-B105FBA13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80015A-CFA3-4B81-B7EB-28772305A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F25BA3-E929-49F3-8986-FD9ACEA37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B9539E-5769-489F-84C5-3EB0410EC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5103104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居民服务、修理和其他服务业2024年制度创新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制度创新的重要性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制度创新的实施方案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制度创新可能面临的风险和挑战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制度创新的效果评估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623" r="2962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777" r="2977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随着居民需求的多样化，该行业提供的服务内容也日益丰富，涵盖了家电维修、管道疏通、家政服务等多个方面。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服务内容多样化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互联网、物联网等技术的发展为该行业提供了新的发展机遇，推动了服务模式的创新和升级。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由于该行业门槛较低，从业者众多，服务质量存在较大差异，部分服务人员技能水平和服务意识有待提高。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5317" r="253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服务质量参差不齐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部分服务项目价格不透明，存在乱收费现象，导致消费者权益受损。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价格不透明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该行业缺乏有效的规范管理机制，部分企业存在不规范经营行为，影响了行业形象和健康发展。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缺乏规范管理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随着居民消费升级，对服务品质的要求越来越高，推动行业向专业化、标准化方向发展。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服务品质升级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282" r="1428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技术创新持续推进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4170" r="2417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375" r="11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新技术将持续渗透到行业中，推动服务模式创新和升级，提高服务效率和质量。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品牌意识逐渐增强，品牌化发展将成为行业的重要趋势，有助于提升行业形象和竞争力。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制度创新的重要性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通过制度创新，简化服务流程，减少冗余环节，提高服务效率。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优化服务流程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利用现代科技手段，如人工智能、大数据等，提升服务响应速度和准确性。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引入科技手段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通过制度创新，加强员工培训，提高服务人员的专业素质和服务水平。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强化员工培训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提升行业效率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鼓励市场竞争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通过制度创新，打破行业垄断，鼓励市场竞争，激发行业活力。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优化市场环境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通过制度创新，规范市场秩序，优化市场环境，促进企业公平竞争。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引导产业升级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通过制度创新，引导企业加大技术研发投入，推动产业升级和转型。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促进行业发展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583" r="11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提高透明度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通过制度创新，提高服务收费标准和流程的透明度，避免消费者被误导或欺诈。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加强监管力度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通过制度创新，强化对服务质量的监管力度，保障消费者权益。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完善投诉机制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通过制度创新，完善投诉处理机制，确保消费者投诉得到及时、公正处理。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保障消费者权益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制度创新的实施方案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https://d.book118.com/788051031047006032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2024-09-09T19:05:29.958</cp:lastPrinted>
  <dcterms:created xsi:type="dcterms:W3CDTF">2024-09-09T11:05:29Z</dcterms:created>
  <dcterms:modified xsi:type="dcterms:W3CDTF">2024-09-09T11:05:31Z</dcterms:modified>
</cp:coreProperties>
</file>