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723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93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3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tags" Target="../tags/tag28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2.xml" /><Relationship Id="rId4" Type="http://schemas.openxmlformats.org/officeDocument/2006/relationships/image" Target="../media/image4.png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6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60.xml" /><Relationship Id="rId4" Type="http://schemas.openxmlformats.org/officeDocument/2006/relationships/image" Target="../media/image4.png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tags" Target="../tags/tag6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44845E-F91A-4DED-9CAE-389DA86D6A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F472C8-AEB2-4D2C-8384-01BCDE639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3B531C-7EE0-41EF-8ED5-AE90EB05F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954F32-61DF-4AB4-92DD-065F9A2754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666239-A9AA-4A24-B645-D38462B5C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E3220C-A3E0-4CFB-8686-1B43B4684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BE00F9-1A63-4FDE-A519-E44A240DD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A4382C-77A2-4A56-888F-4D825086B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D76385-B896-40B7-A1F4-928BE95D7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D06516-1F95-48AE-BC02-FE599F842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573E8-DF8D-4928-A42F-8E13D9C11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88825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213042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>
            <a:lvl1pPr algn="r">
              <a:defRPr sz="5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50" y="0"/>
            <a:ext cx="12188825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wrap="square" anchor="t">
            <a:normAutofit/>
          </a:bodyPr>
          <a:lstStyle>
            <a:lvl1pPr algn="r">
              <a:defRPr sz="4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wrap="square" anchor="t">
            <a:normAutofit/>
          </a:bodyPr>
          <a:lstStyle>
            <a:lvl1pPr marL="0" indent="0" algn="r">
              <a:buNone/>
              <a:defRPr sz="94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7.xml" /><Relationship Id="rId13" Type="http://schemas.openxmlformats.org/officeDocument/2006/relationships/image" Target="../media/image1.png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31955" y="-9054"/>
            <a:ext cx="12188825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5713" r:id="rId2"/>
    <p:sldLayoutId id="2147495714" r:id="rId3"/>
    <p:sldLayoutId id="2147495715" r:id="rId4"/>
    <p:sldLayoutId id="2147495716" r:id="rId5"/>
    <p:sldLayoutId id="2147495717" r:id="rId6"/>
    <p:sldLayoutId id="2147495718" r:id="rId7"/>
    <p:sldLayoutId id="2147495719" r:id="rId8"/>
    <p:sldLayoutId id="2147495720" r:id="rId9"/>
    <p:sldLayoutId id="2147495721" r:id="rId10"/>
    <p:sldLayoutId id="2147495722" r:id="rId11"/>
  </p:sldLayoutIdLst>
  <p:transition/>
  <p:timing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400" b="0" kern="1200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5105106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2024年数字化转型进度总结报告PPT模板</a:t>
            </a:r>
            <a:endParaRPr lang="zh-CN" altLang="en-US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序号"/>
          <p:cNvSpPr txBox="1"/>
          <p:nvPr>
            <p:custDataLst>
              <p:tags r:id="rId2"/>
            </p:custDataLst>
          </p:nvPr>
        </p:nvSpPr>
        <p:spPr>
          <a:xfrm>
            <a:off x="14465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3"/>
            </p:custDataLst>
          </p:nvPr>
        </p:nvSpPr>
        <p:spPr>
          <a:xfrm>
            <a:off x="24640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添加目录项标题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4"/>
            </p:custDataLst>
          </p:nvPr>
        </p:nvSpPr>
        <p:spPr>
          <a:xfrm>
            <a:off x="61709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5"/>
            </p:custDataLst>
          </p:nvPr>
        </p:nvSpPr>
        <p:spPr>
          <a:xfrm>
            <a:off x="71884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数字化转型背景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61709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7"/>
            </p:custDataLst>
          </p:nvPr>
        </p:nvSpPr>
        <p:spPr>
          <a:xfrm>
            <a:off x="71884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数字化转型实施进展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14465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9"/>
            </p:custDataLst>
          </p:nvPr>
        </p:nvSpPr>
        <p:spPr>
          <a:xfrm>
            <a:off x="24640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数字化转型战略规划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10"/>
            </p:custDataLst>
          </p:nvPr>
        </p:nvSpPr>
        <p:spPr>
          <a:xfrm>
            <a:off x="71884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未来数字化转型展望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14465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2"/>
            </p:custDataLst>
          </p:nvPr>
        </p:nvSpPr>
        <p:spPr>
          <a:xfrm>
            <a:off x="24640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数字化转型成果与影响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3"/>
            </p:custDataLst>
          </p:nvPr>
        </p:nvSpPr>
        <p:spPr>
          <a:xfrm>
            <a:off x="61709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https://d.book118.com/788051051065006033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3"/>
</p:tagLst>
</file>

<file path=ppt/tags/tag78.xml><?xml version="1.0" encoding="utf-8"?>
<p:tagLst xmlns:p="http://schemas.openxmlformats.org/presentationml/2006/main">
  <p:tag name="KSO_WM_BEAUTIFY_FLAG" val="#wm#"/>
  <p:tag name="KSO_WM_SLIDE_ID" val="custom202314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1_1"/>
  <p:tag name="KSO_WM_UNIT_INDEX" val="1_1_1"/>
  <p:tag name="KSO_WM_UNIT_LAYERLEVEL" val="1_1_1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2_1"/>
  <p:tag name="KSO_WM_UNIT_INDEX" val="1_2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4_1"/>
  <p:tag name="KSO_WM_UNIT_INDEX" val="1_4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3_1"/>
  <p:tag name="KSO_WM_UNIT_INDEX" val="1_3_1"/>
  <p:tag name="KSO_WM_UNIT_LAYERLEVEL" val="1_1_1"/>
  <p:tag name="KSO_WM_UNIT_SUBTYPE" val="d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5_1"/>
  <p:tag name="KSO_WM_UNIT_INDEX" val="1_5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6_1"/>
  <p:tag name="KSO_WM_UNIT_INDEX" val="1_6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41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89">
      <a:dk1>
        <a:sysClr val="windowText" lastClr="000000"/>
      </a:dk1>
      <a:lt1>
        <a:sysClr val="window" lastClr="FFFFFF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Arial"/>
      </a:majorFont>
      <a:minorFont>
        <a:latin typeface="汉仪正圆-75W"/>
        <a:ea typeface="汉仪正圆-45W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汉仪粗圆简</vt:lpstr>
      <vt:lpstr>汉仪正圆-75W</vt:lpstr>
      <vt:lpstr>汉仪正圆-45W</vt:lpstr>
      <vt:lpstr>Office Theme</vt:lpstr>
      <vt:lpstr>2024年数字化转型进度总结报告PPT模板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2024-09-11T12:55:27.376</cp:lastPrinted>
  <dcterms:created xsi:type="dcterms:W3CDTF">2024-09-11T04:55:27Z</dcterms:created>
  <dcterms:modified xsi:type="dcterms:W3CDTF">2024-09-11T04:55:29Z</dcterms:modified>
</cp:coreProperties>
</file>