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B8E2E1-71EC-43AE-B4A5-CE6C4B36D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8D713-3E33-43E7-8C3A-5C79C2263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183F11-7390-4E3E-A3C1-3F876E3F6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62B337-B420-4674-91C3-0A411B44C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792B6C-7443-474A-B5B7-A0EDFAEBD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A7DB5E-2E78-4D06-8334-45357035A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F1E094-D9DC-4C0E-8BC0-40B59D445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A32170-4DBF-4811-86E8-FA4E34CF6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0ABC8E-5994-476F-9990-89956DDCE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CD0699-EA57-4E20-B7DA-B908E03AF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9A273-380E-49B4-B767-771679FFF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5106007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静脉输血前的准备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静脉输血的操作流程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静脉输血后的护理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静脉输血的注意事项与常见问题处理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静脉输血主要用于治疗各种原因引起的贫血、失血、血液系统疾病以及需要提高血液携氧能力的患者，如手术、创伤、烧伤等。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静脉输血是指通过静脉途径将血液或血液制品输入到患者体内，以补充血容量、改善血液循环、提高血液携氧能力等为目的的治疗方法。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静脉输血最早可以追溯到17世纪，当时人们开始尝试将动物血液输入人体以治疗疾病。直到20世纪初，随着人们对血液成分和功能的认识不断深入，才开始进行成分输血。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随着医学技术的不断进步，静脉输血技术也在不断发展。目前，已经出现了自体输血、血液回收等技术，这些技术能够更好地满足患者的治疗需求，提高治疗效果。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静脉输血的历史与发展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根据所输入的血液成分不同，静脉输血可以分为全血输注和成分输血。全血输注是指将全部血液成分输入给患者，而成分输血则是将血液中的某一成分（如红细胞、血小板、血浆等）输入给患者。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静脉输血的适应症非常广泛，主要包括各种原因引起的贫血、失血性休克、DIC、粒细胞减少症、血小板减少症等。此外，某些肿瘤患者也需要进行静脉输血以支持治疗。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静脉输血的种类与适应症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静脉输血前的准备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379" r="937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年龄、体重、身高、血型等。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了解患者的基本信息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是否处于休克、严重感染、大出血等紧急状态。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评估患者的病情状况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是否正在使用抗凝剂、扩血管药物等。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了解患者的用药情况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选择合适的静脉进行穿刺。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评估患者的血管状况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7" r="293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154" r="321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选择合适的输血方式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根据输血量和输血速度选择合适的输血方式，如缓慢输血或快速输血。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根据患者的病情和血型选择合适的血液制品。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70" b="36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准备必要的输血器材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准备所需的输血器材，如输血器、注射器、针头、胶带等。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检查输血器材是否在有效期内，确保其质量和安全性。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在整个输血过程中，严格遵守无菌操作原则，防止感染。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对使用的器材和环境进行严格的消毒，确保无菌状态。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遵守无菌操作原则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静脉输血的操作流程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319" b="231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核对供血者和受血者的血型，确保血型匹配，避免发生输血反应。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核对血袋标签上的信息，包括血型、血液种类、采血日期等，确保血袋的正确性和有效性。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核对血型与血袋信息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https://d.book118.com/788051060074006026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2024-09-03T22:17:20.199</cp:lastPrinted>
  <dcterms:created xsi:type="dcterms:W3CDTF">2024-09-03T14:17:20Z</dcterms:created>
  <dcterms:modified xsi:type="dcterms:W3CDTF">2024-09-03T14:17:21Z</dcterms:modified>
</cp:coreProperties>
</file>