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3A2A3-D3CC-4176-804E-F119F92B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600DF-14B6-44AA-98EC-266FC5ED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8BED-0B96-4750-9DD8-E0956D33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02BBF-A072-4325-AF20-C89E8FB8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8972F-7F97-4B4E-8186-229F17FD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E868A2-3249-40C7-8309-DDA87DE0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86062-990F-4F17-89AD-769182D0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8BA0F-4464-4240-AD49-74D3D166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210F7-020F-4E91-8D79-E88AD6E9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0A4B-6871-4BE1-944A-68C8F63E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A1F93-22B5-4FBE-9761-151D3C53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2021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大学生网上购物调查报告范本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大学生网上购物现状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网上购物影响因素分析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大学生网上购物存在的问题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互联网普及率的提高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随着互联网的快速发展，网络购物已经成为人们日常生活中不可或缺的一部分。越来越多的大学生选择在网上购买各种商品，享受网络购物带来的便捷和多样性。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大学生消费能力的提升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随着家庭经济水平的提高和大学生自身兼职、奖学金等收入的增加，大学生的消费能力不断提升，成为网络购物的重要群体。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通过调查，了解大学生网络购物的频率、消费水平、购物平台选择等方面的现状，为后续分析提供数据支持。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了解大学生网络购物的现状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通过对调查数据的分析，总结大学生网络购物的特点，如消费偏好、购物决策因素等，为相关企业提供参考。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分析大学生网络购物的特点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结合调查结果，探讨大学生在网络购物过程中遇到的问题，如商品质量、售后服务等，为改进网络购物环境提供参考。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探讨大学生网络购物存在的问题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本次调查以在校大学生为主要对象，包括大一至大四的学生。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调查范围覆盖全国各地的高校，包括综合类大学、理工类大学、师范类大学等，以确保数据的代表性和广泛性。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大学生网上购物现状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大部分大学生每月至少进行一次网上购物，其中一周多次购物的比例也不在少数。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购物频率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大学生的网上购物消费水平呈现两极分化，一部分学生月消费在几百元以内，另一部分学生月消费则达到上千元。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消费水平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购物频率与消费水平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购物平台选择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大学生更倾向于选择淘宝、京东等综合电商平台进行购物，同时也会选择去品牌官网或者唯品会等垂直电商平台。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大学生选择购物平台时，主要考虑商品种类、价格、品质、服务等因素。其中，商品种类丰富、价格实惠、品质有保障、服务良好的平台更受大学生青睐。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购物平台选择及原因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购物种类与偏好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大学生网上购物的种类非常广泛，包括服装鞋帽、家居用品、数码产品、美妆个护、食品饮料等。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购物种类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大学生在购物时更注重个性化、时尚化、品质化的商品，同时也愿意尝试新奇、有趣的产品。此外，对于品牌和口碑的关注度也在逐渐提高。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购物偏好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网上购物影响因素分析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商品种类多样性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网上商城提供了丰富的商品种类，包括图书、数码产品、服装、家居用品等，方便大学生进行一站式购物。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大学生对商品品质有较高的要求，他们通常会选择信誉良好的商家和品质有保障的商品。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商品描述的准确性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网上购物时，大学生无法直接触摸和试穿商品，因此商品描述的准确性对于他们的购买决策至关重要。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相较于实体店，网上商城通常能提供更具竞争力的价格，吸引大学生进行购买。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价格比较便利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大学生可以方便地比较不同商家和平台的价格，选择性价比最高的商品。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网上商城经常举办各种促销活动，如打折、满减、赠品等，进一步激发了大学生的购物欲望。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良好的售后服务对于提升大学生网上购物体验至关重要。他们希望在遇到问题时能够得到及时、有效的解决。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一些网上商城提供个性化推荐和定制服务，根据大学生的购物历史和偏好推荐相关商品，提高了购物的便捷性和满意度。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快速、准确的配送服务是大学生网上购物的重要考量因素之一。他们通常希望在下单后短时间内收到商品。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https://d.book118.com/788052021075006046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2024-09-27T12:14:17.822</cp:lastPrinted>
  <dcterms:created xsi:type="dcterms:W3CDTF">2024-09-27T04:14:17Z</dcterms:created>
  <dcterms:modified xsi:type="dcterms:W3CDTF">2024-09-27T04:14:20Z</dcterms:modified>
</cp:coreProperties>
</file>