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01F601-B81E-4F60-98E9-7D01854FA5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2A68C-F0E7-4F5F-AE49-72C6AD70A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3CBEDC-BC39-4DF0-9D32-8F89D9B5E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A89207-668E-4CC4-A386-222E66CD6F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4838A3-784D-4E20-AF34-7380818F3C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3BCAFA-E9FA-42A4-B056-678A2B4275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8656C5-7FB5-4F69-A44D-FDE90EE69B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15715B-2A43-4C32-888F-D760188E7B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BEACD9-C326-4C68-9729-4D38B0A93E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162F3-03F7-4BE9-90C4-0E17625D0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B5F2D3-3225-4F18-9E31-A9AED8F85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5204511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医院护理工作的心得体会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护理工作的重要性和挑战</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护理技能和知识的提升</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团队协作和沟通的重要性</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护理工作中的职业成长</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对护理工作的感悟和建议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78" r="1077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114" r="331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562" r="2256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通过分享个人在医院护理工作中的心得体会，旨在促进护理服务质量的提升，为病人提供更加优质的医疗体验。</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提升护理服务质量</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分享护理实践中的经验和教训，有助于推动护理专业的持续发展和进步。</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推动护理专业发展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t="4840" b="48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个人经历和感受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挑战与成长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作为一名护士，我深刻体会到护理工作的艰辛和挑战，但同时也感受到了自身的成长和进步。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病人至上的理念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我始终坚信病人至上的理念，努力为每一位病人提供最好的护理服务。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团队协作的重要性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护理工作需要整个医疗团队的紧密协作，我深刻体会到与医生、同事、病人及其家属之间良好沟通的重要性。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护理工作的重要性和挑战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作为护士，首要职责是确保病人的生命安全，这需要时刻保持警惕，对病情变化有敏锐的洞察力。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生命安全守护者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全方位照护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健康教育者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除了基本的医疗操作，护士还需关注病人的心理、社会和精神需求，提供全方位的照护。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护士需要向病人和家属提供健康教育，帮助他们理解疾病和治疗方案，从而更好地参与自我照护。</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病人照护的责任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建立信任关系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有效的沟通是建立信任关系的关键，护士需要倾听病人的需求和担忧，以真诚和耐心的态度回应。</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信息传递者</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护士在医疗团队和病人/家属之间扮演信息传递者的角色，需要确保信息的准确、及时传递。</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情绪支持者</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面对疾病的压力和不确定性，护士需要提供情绪支持，帮助病人和家属度过难关。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与病人和家属的沟通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护理工作通常需要长时间站立、快速响应和处理紧急状况，对身体和精神都有很高的要求。</a:t>
            </a:r>
          </a:p>
        </p:txBody>
      </p:sp>
      <p:pic>
        <p:nvPicPr>
          <p:cNvPr id="5" name="Picture 5"/>
          <p:cNvPicPr>
            <a:picLocks noChangeAspect="1"/>
          </p:cNvPicPr>
          <p:nvPr/>
        </p:nvPicPr>
        <p:blipFill>
          <a:blip r:embed="rId2"/>
          <a:srcRect t="6079" b="6079"/>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高强度工作</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面对病人的痛苦和家属的焦虑，护士需要承受很大的情绪负担，需要学会自我调节和寻求支持。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情绪负担</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医疗技术的不断进步和病人需求的多样化要求护士不断学习新知识和技能，以适应工作的变化。</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持续学习</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工作压力和挑战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护理技能和知识的提升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通过不断学习和实践，我逐渐掌握了各种护理技能，包括注射、采血、心肺复苏等，能够熟练地为患者提供护理服务。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护理技能的提升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在护理工作中，与患者和家属的沟通至关重要。我通过参加培训和实践锻炼，逐渐学会了如何与患者和家属进行有效沟通，以更好地了解他们的需求和情绪。</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沟通技巧的培养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护理工作往往需要与其他医护人员紧密合作。通过参与团队项目和协作，我逐渐学会了如何与同事建立良好的合作关系，共同为患者提供优质的护理服务。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团队协作能力的增强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专业技能的学习和实践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3" name="Picture 3"/>
          <p:cNvPicPr>
            <a:picLocks noChangeAspect="1"/>
          </p:cNvPicPr>
          <p:nvPr/>
        </p:nvPicPr>
        <p:blipFill>
          <a:blip r:embed="rId2">
            <a:alphaModFix amt="70000"/>
          </a:blip>
          <a:srcRect l="20000" r="20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医学理论知识的学习</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为了更好地理解患者的病情和治疗方案，我不断学习和更新医学理论知识，包括解剖学、生理学、药理学等。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新技术、新方法的掌握</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随着医学科技的不断发展，新的护理技术和方法不断涌现。我积极学习并掌握这些新技术和方法，如无创通气、超声引导下穿刺等，以提高护理质量和效率。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学术交流和研讨</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通过参加学术会议、研讨会等活动，我得以与同行交流最新的医学知识和护理经验，从而不断更新自己的知识体系。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医学知识的不断更新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应对突发情况的能力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在护理工作中，经常会遇到各种突发情况。通过实践锻炼和经验积累，我逐渐学会了如何冷静应对并妥善处理这些突发情况，确保患者的安全。</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8" name="Picture 8"/>
          <p:cNvPicPr>
            <a:picLocks noChangeAspect="1"/>
          </p:cNvPicPr>
          <p:nvPr/>
        </p:nvPicPr>
        <p:blipFill>
          <a:blip r:embed="rId2">
            <a:alphaModFix/>
          </a:blip>
          <a:srcRect t="16667" b="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观察和评估患者的能力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观察和评估患者的病情变化是护理工作的重要环节。通过长期的实践和经验积累，我逐渐学会了如何敏锐地观察患者的病情变化，并及时采取相应的护理措施。</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心理护理技能的提升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心理护理在患者的康复过程中起着重要作用。通过不断学习和实践，我逐渐掌握了各种心理护理技能，如倾听、安慰、鼓励等，能够有效地帮助患者缓解焦虑和恐惧情绪。</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护理实践中的经验积累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https://d.book118.com/788052045117006026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2024-09-04T05:45:38.542</cp:lastPrinted>
  <dcterms:created xsi:type="dcterms:W3CDTF">2024-09-03T21:45:38Z</dcterms:created>
  <dcterms:modified xsi:type="dcterms:W3CDTF">2024-09-03T21:45:40Z</dcterms:modified>
</cp:coreProperties>
</file>