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293E6-4551-4155-BE20-E29EF7B4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B85F6-DF4F-41CB-85DA-FA418E1A5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0DD5B-0B7A-4ACF-92D2-879D1650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C94A2-7B55-43BF-8F96-9D4FFCF1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C9155-BE47-4D9C-819C-27C6E5B2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4C1C5-ED5B-42BA-9862-8591DA455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8D80B-15C7-423F-9CB7-43C5939A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461B6-45E2-4742-BDE6-A12483EED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FB668-F248-4B5C-BADE-F4BBBC01F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F07D3-5A5A-456D-9F6C-4415EA76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CF80-0543-4BD8-BFBE-3C98C7ED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2072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在线学习的教师培训与发展策略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在线学习环境下教师培训需求分析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在线学习环境下教师培训模式创新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在线学习资源建设与共享策略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教师发展评价体系构建与完善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政策保障与激励机制设计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随着互联网技术的不断进步，网络教育已成为一种重要的教育形式，为教师培训提供了更多的可能性。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随着教育改革的深入推进，教师专业发展已成为教育领域的重要议题。教师培训作为教师专业发展的重要途径，对于提高教师素质、促进教育教学改革具有重要意义。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传统教师培训模式的局限性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传统教师培训模式通常采用集中式、面对面的培训方式，存在时间、空间等方面的局限性，难以满足广大教师的个性化需求。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探讨在线学习的教师培训模式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分析在线学习的特点和优势，探讨如何将在线学习应用于教师培训中，构建高效的在线学习教师培训模式。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研究教师专业发展的有效策略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结合在线学习的特点，研究如何制定个性化的教师专业发展计划，提供有针对性的学习资源和学习支持，促进教师的专业发展。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分析在线学习教师培训的实践案例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通过对一些成功的在线学习教师培训案例进行分析，总结其成功的经验和做法，为其他教师培训项目提供借鉴和参考。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提出未来研究的方向和建议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针对当前在线学习教师培训存在的问题和挑战，提出未来研究的方向和建议，为相关领域的研究和实践提供指导和帮助。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在线学习环境下教师培训需求分析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具备网络素养和信息安全意识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遵守网络道德规范，保护学生隐私和信息安全，合理利用网络资源。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从传统教育者向学习引导者的角色转变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教师需要掌握引导学生主动学习的技巧和方法，如提问、讨论、案例分析等。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熟练掌握在线教学平台和相关工具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如直播授课软件、在线课程管理系统、学生互动平台等，以支持高效、互动的在线教学。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教师角色转变与技能需求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重新设计适合在线学习的教学内容和课程体系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将传统课程内容转化为适合在线学习的形式，如微课程、模块化课程等。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采用多样化的教学方法和策略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如混合式教学、翻转课堂、合作学习等，以适应不同学生的学习需求和风格。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注重实践性和应用性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结合行业发展和实际需求，增加实践性和应用性强的教学内容和项目，提高学生的综合能力和职业素养。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教学内容与方法更新需求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包括熟练掌握常用办公软件、多媒体教学软件、图像处理软件等。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提高教师的信息技术应用水平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如制作优质课件、开发在线课程、整合网络教学资源等。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培养教师的数字化教学资源开发能力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运用数据分析工具和方法，对学生的学习情况进行跟踪和分析，为个性化教学和辅导提供依据。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提升教师的数据分析与处理能力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信息技术应用能力提升需求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在线学习环境下教师培训模式创新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通过在线课程、讲座和研讨会等形式，提供系统的教育教学理论知识，帮助教师建立扎实的学科基础。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447" r="844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线上理论学习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组织教师参与实地观摩、教学实习等活动，将线上所学理论应用于实际教学场景，提升教学实践能力。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鼓励教师在实践中反思和总结，将经验分享至线上社区，形成线上线下良性互动的学习共同体。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混合式培训模式设计与实践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借助社交媒体、在线教育平台等工具，构建教师学习社群，促进教师之间的交流与合作。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建立教师社群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互动学习活动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共享优质资源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定期在社群内开展主题讨论、案例分析、教学设计等活动，激发教师的参与热情和学习动力。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鼓励教师在社群内分享优质教学资源、教学经验等，实现资源的共享与优化配置。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社群互动式培训模式探索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个性化定制式培训模式研究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通过问卷调查、访谈等方式，深入了解教师的培训需求和发展目标，为个性化培训提供依据。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个性化培训方案制定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根据教师的不同需求，制定针对性的培训计划和方案，包括培训内容、方式、时间等。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对个性化培训的效果进行评估，及时收集教师的反馈意见，对培训方案进行持续改进和优化。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https://d.book118.com/788052072133006036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2024-09-16T10:20:55.770</cp:lastPrinted>
  <dcterms:created xsi:type="dcterms:W3CDTF">2024-09-16T02:20:55Z</dcterms:created>
  <dcterms:modified xsi:type="dcterms:W3CDTF">2024-09-16T02:20:57Z</dcterms:modified>
</cp:coreProperties>
</file>