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E5D6F-C075-4706-B83D-55988A43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FB58E-AE98-495F-A097-C56C8F2A6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0C40-1B8E-4245-9129-B9E091E8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C8962-7794-4219-9EF0-B710099C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D37D9-BD57-490F-9966-C4968F665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58EBB-0631-46E7-82C0-64315373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6B543-8B16-4A0E-A1EF-439979A6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E3E62-443D-4210-BF34-40F6CE8A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1D9F9-3139-4D1D-B12F-16D3977A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B18EF-2873-4973-920C-F4CF7606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B12A7-D5BB-4DA7-B11B-A01DE7C9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2136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小米手机网络营销环境分析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小米手机市场现状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网络营销环境概述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小米手机网络营销策略分析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小米手机网络营销实施与效果评估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小米手机网络营销挑战与对策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分析小米手机网络营销环境的目的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了解市场现状，发现潜在机会，为制定营销策略提供决策支持。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小米手机网络营销背景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随着互联网的普及和电子商务的快速发展，网络营销已成为手机销售的重要渠道。小米手机作为国内知名品牌，其网络营销策略对于提升品牌知名度和市场份额具有重要意义。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包括目标市场、竞争对手、消费者需求等方面的分析。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小米手机网络营销现状分析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针对目标市场和消费者需求，探讨有效的网络营销策略，如社交媒体营销、内容营销、搜索引擎优化等。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小米手机网络营销策略探讨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提出具体的实施建议，如优化网站设计、提高用户体验、加强数据分析等，以提升网络营销效果。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小米手机网络营销实施建议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全球市场份额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小米手机在全球市场占有一定的份额，尤其在亚洲、欧洲和拉丁美洲等地区表现突出。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中国市场份额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在中国市场，小米手机是市场份额最大的手机品牌之一，与华为、OPPO、vivo等品牌竞争激烈。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作为全球高端手机市场的领导者，苹果手机在品牌影响力、技术创新和生态系统方面具有优势。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华为凭借强大的研发实力和多样化的产品线，在国内外市场与小米展开激烈竞争。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OPPO和vivo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这两个品牌以线下渠道和营销手段见长，对小米构成了一定的威胁。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小米手机以高性价比著称，吸引了大量追求性价比的消费者。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性价比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互联网营销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小米针对不同消费者群体推出了多样化的产品线，包括高端、中端和低端手机，满足了不同消费者的需求。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小米擅长利用互联网进行营销和推广，通过社交媒体、电商平台等渠道与消费者建立紧密的联系。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网络营销环境概述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90" b="189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中国政府近年来大力推动互联网和电子商务的发展，为小米手机网络营销提供了良好的政策环境。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随着网络交易的日益频繁，政府出台了一系列法律法规来规范网络市场，保障消费者权益，如《电子商务法》等。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中国经济的快速发展和消费者购买力的提升，为小米手机网络营销提供了广阔的市场空间。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手机市场竞争激烈，小米手机通过网络营销提高品牌知名度和市场份额。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随着互联网的普及，消费者越来越倾向于通过网络了解和购买产品，为小米手机网络营销提供了便利。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中国文化的独特性使得消费者对国产手机品牌有一定的偏好，小米手机作为国产手机代表之一，具有一定的文化优势。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互联网技术的不断发展和普及，为小米手机网络营销提供了强大的技术支持。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通过大数据分析，小米手机可以更加精准地了解消费者需求和市场趋势，制定更加有效的网络营销策略。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小米手机网络营销策略分析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小米手机覆盖多个价格区间，从经济型到高端旗舰型，满足不同消费者需求。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优质的用户体验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不断推出具有创新技术的产品，如全面屏、快充等，提升产品竞争力。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MIUI系统持续优化，提供丰富的主题、壁纸等个性化设置，增加用户黏性。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https://d.book118.com/788052136026006046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2024-09-26T23:40:21.569</cp:lastPrinted>
  <dcterms:created xsi:type="dcterms:W3CDTF">2024-09-26T15:40:21Z</dcterms:created>
  <dcterms:modified xsi:type="dcterms:W3CDTF">2024-09-26T15:40:23Z</dcterms:modified>
</cp:coreProperties>
</file>