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4A175-C1E4-4F38-9078-2CAA03508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D7030-172D-4399-A138-BEF498C5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EBEB2-0C2E-4CC1-9049-8B97EED3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F5EEB-5157-4D22-A4CA-E1A69D248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A176EE-3BF7-4022-8ED0-AEDAB0F93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9005AA-C0CE-454F-9858-0BFC8F30C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07E2E-B1FE-4C2E-9D51-5D508C803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F7340-B7A8-40A6-8172-906D03DE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D46EF-487C-4ABE-A327-248CA6106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1DD33-DAF3-4B5A-90E6-1E4314B7D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E10B2-90CB-4239-9AED-0F06A8745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3013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网站推广公司方案报价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网站推广方案概述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网站推广具体策略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网站推广技术支持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网站推广服务与支持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网站推广方案报价明细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https://d.book118.com/788053013023006037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2024-09-16T20:59:05.192</cp:lastPrinted>
  <dcterms:created xsi:type="dcterms:W3CDTF">2024-09-16T12:59:05Z</dcterms:created>
  <dcterms:modified xsi:type="dcterms:W3CDTF">2024-09-16T12:59:06Z</dcterms:modified>
</cp:coreProperties>
</file>