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8A139-4279-41BD-BEB7-930A7BACB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50A3CE-EC96-4B59-97D0-31755DADD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32166-A6C5-4DA5-963D-1F01FDCE8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AF294-BADD-4DD1-AD4F-B47E978D9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4331D-6900-4A63-900D-AFF3BF2AB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7EA80F-D2B0-46A4-B27F-173E64DC5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EEC0A9-8B11-4506-8892-1B45D7337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3D2C9C-5F8B-4595-B9A8-94F9E90EA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828CE-F064-4AD0-B334-2C28E03A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C717D-9E58-4ADF-A9D6-ADF86C41D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F06FA-05BD-4CEC-9895-4C2E3FCFC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53015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灯会票务营销推广方案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灯会票务市场现状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线上营销推广方案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线下营销推广方案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营销推广效果评估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https://d.book118.com/788053015023006037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2024-09-16T20:59:05.671</cp:lastPrinted>
  <dcterms:created xsi:type="dcterms:W3CDTF">2024-09-16T12:59:05Z</dcterms:created>
  <dcterms:modified xsi:type="dcterms:W3CDTF">2024-09-16T12:59:07Z</dcterms:modified>
</cp:coreProperties>
</file>