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AC96F-1464-41D7-B615-ED69DC264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67F2B-978D-4F49-9C25-C0B9C4568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5B163-E8A5-4D64-86BB-36E4E36E6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5298A-19FE-433D-9ECD-E218306F5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2D0E1C-84BB-4AB0-B7B2-911734CC6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F0D4A8-2273-495E-921D-07F9FB5E7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B496DD-5E77-4E3A-AA03-0FB6A1F0D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29544-DF9B-4FC9-A089-61A95B72B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64E37-9D10-4981-861E-7D479A72D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CBAA4-EDF0-48FF-AE64-39DCF8B77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8B193-7B81-4EC0-8002-A1EA1FE90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5313606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衣柜消费者行为分析报告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汇报人：白XX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548601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902115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44706"/>
                    <a:alpha val="45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衣柜市场概述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消费者购买行为分析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衣柜产品偏好与需求分析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价格敏感度与品牌忠诚度分析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随着家居消费的不断升级，衣柜市场逐渐呈现出个性化、定制化、智能化等趋势，消费者对衣柜的需求也日益多样化。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在互联网和移动互联网的普及下，消费者的购物行为、决策过程、使用习惯等方面都发生了显著变化，对衣柜市场产生了深远影响。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衣柜市场概述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指导企业决策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基于消费者行为的分析结果，为企业制定产品策略、市场策略、营销策略等提供数据支持和科学依据，帮助企业更好地满足市场需求，提升竞争力。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通过深入分析消费者的购买行为、使用习惯和评价反馈，揭示消费者对衣柜的真实需求和期望，为企业产品研发和市场推广提供参考。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通过揭示衣柜市场的消费趋势和变化，推动行业不断创新和进步，提高整个行业的服务水平和产品质量。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389" b="538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本报告的数据主要来源于网络调查、实体店访谈、消费者评价等多种渠道，确保数据的真实性和可靠性。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量分析和定性分析相结合的方法，对收集到的数据进行深入挖掘和处理，运用统计分析、文本挖掘等技术手段，揭示消费者行为的内在规律和趋势。同时，结合行业专家的意见和建议，对分析结果进行解释和阐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数据来源和分析方法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衣柜市场概述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114" r="331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近年来，随着消费者对家居生活品质的追求升级，衣柜市场规模持续扩大，成为家居行业的重要组成部分。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预计未来几年，衣柜市场将保持稳定增长，其中定制衣柜市场增速将高于整体市场。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衣柜消费者主要集中在25-45岁之间，其中以30-40岁人群为主力军。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衣柜消费者遍布全国各地，其中一二线城市消费者购买力较强，对高品质、个性化衣柜需求较大。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消费心理与行为特征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消费者在购买衣柜时，注重品牌、设计、材质和实用性等方面，同时愿意为高品质、个性化产品支付更高价格。此外，线上购物和线下体验相结合的购物方式逐渐成为主流。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女性消费者对衣柜的关注度略高于男性，但在实际购买决策中，男女比例基本相当。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目前，衣柜市场竞争激烈，品牌众多。其中，国内品牌凭借性价比和本土化优势占据主导地位，而国际品牌则凭借高端定位和设计优势在高端市场占据一席之地。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主要衣柜品牌包括欧派、索菲亚、好莱客等，这些品牌在市场上具有较高的知名度和美誉度，产品线覆盖广泛，满足不同消费者需求。国际知名衣柜品牌如宜家、博洛尼等也在中国市场占据一定份额，主要面向高端消费群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主要品牌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竞争格局与主要品牌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消费者购买行为分析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购后评价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消费者在使用衣柜后对其进行评价，分享使用体验和满意度。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消费者根据评估结果做出购买决策，选择最符合自己需求和预算的衣柜产品。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消费者根据收集到的信息对不同衣柜产品进行评估，比较其优缺点和性价比。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需求识别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消费者意识到对衣柜的需求，可能是因为装修新房、更换旧衣柜或增加储物空间等。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消费者通过线上线下渠道收集衣柜产品信息，包括品牌、款式、尺寸、材质和价格等。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消费者通过电商平台、品牌官网或社交媒体等线上渠道购买衣柜，享受便捷的购物体验和丰富的产品选择。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线下购买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消费者通过实体店、家居建材市场或定制衣柜门店等线下渠道购买衣柜，能够直观感受产品质量和款式，并获得专业的售前售后服务。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消费者购买渠道选择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https://d.book118.com/788053136066006036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2024-09-15T20:35:59.716</cp:lastPrinted>
  <dcterms:created xsi:type="dcterms:W3CDTF">2024-09-15T12:35:59Z</dcterms:created>
  <dcterms:modified xsi:type="dcterms:W3CDTF">2024-09-15T12:36:01Z</dcterms:modified>
</cp:coreProperties>
</file>