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5CA50-311C-4F25-B219-EDDB441D0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63C51-B9AE-4EEA-A6AA-5ABFF146E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9870C-9789-4D17-98E6-1E9D0D506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B201C-05A5-4E36-B8AD-66262C74F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FEC858-9D43-4952-8459-F1AEC5E6B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2F37DF-9212-4550-9891-B909F3751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26FDF6-B25E-4BBC-9482-756EAD7C6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888DC-4E9B-43C3-8692-DCF9F2066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9E5FB-A610-4A6D-87F2-503BDA094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0AB84-7832-4E55-B1E8-58183D7A8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ABF81-AE73-4A6D-85C1-60146035C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571150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航空应急救援体系建设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体系建设背景与意义
 国内外航空救援现状
 航空应急救援体系构成
 救援飞机与设备选择
 人员培训与组织建设
 通信与导航系统建设
 预案制定与演练实施
 体系评估与未来发展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体系建设背景与意义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航空应急救援体系建设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体系建设背景与意义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体系建设背景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1.随着我国经济社会的快速发展，航空应急救援需求日益增长，体系建设背景逐渐凸显。</a:t>
            </a:r>
          </a:p>
          <a:p>
            <a:r>
              <a:t>2.自然灾害、事故灾难等突发事件频繁发生，给人民生命财产安全带来严重威胁，需要加强航空应急救援能力。</a:t>
            </a:r>
          </a:p>
          <a:p>
            <a:r>
              <a:t>3.我国航空应急救援体系建设起步较晚，与国际先进水平比还存在一定差距，需要加强建设和完善。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体系建设意义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1.航空应急救援体系建设对于保障人民生命财产安全、维护社会稳定具有重要意义。</a:t>
            </a:r>
          </a:p>
          <a:p>
            <a:r>
              <a:t>2.体系建设有助于提高我国应对突发事件的能力，提升国际形象和国际地位。</a:t>
            </a:r>
          </a:p>
          <a:p>
            <a:r>
              <a:t>3.航空应急救援产业的发展也将带动相关产业链的发展，促进经济发展和社会就业。</a:t>
            </a:r>
          </a:p>
          <a:p>
            <a:r>
              <a:t>以上内容仅供参考，如需获取更多信息，建议您查阅相关网站或咨询专业人士。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国内外航空救援现状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航空应急救援体系建设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国内外航空救援现状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国内航空救援现状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1.随着国内航空技术的飞速发展，航空救援逐渐成为一种高效、快速的救援方式。目前，国内航空救援体系已经初步建成，包括直升机、固定翼飞机等多种航空器类型，覆盖城市、山区、海洋等多种地形和环境。</a:t>
            </a:r>
          </a:p>
          <a:p>
            <a:r>
              <a:t>2.国内航空救援在医疗、消防、公安等多个领域得到广泛应用，特别是在地震、洪涝等自然灾害中发挥了重要作用，有效提高了救援效率和成功率。</a:t>
            </a:r>
          </a:p>
          <a:p>
            <a:r>
              <a:t>3.然而，国内航空救援也存在一些问题和挑战，例如航空器数量不足、技术水平不高、法律法规不完善等，需要进一步加强建设和完善。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国际航空救援现状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1.国际航空救援已经发展了数十年，形成了一套比较完善的体系和机制。许多国家和地区都建立了专门的航空救援机构和队伍，配备了先进的航空器和设备，以确保在紧急情况下能够快速响应和处置。</a:t>
            </a:r>
          </a:p>
          <a:p>
            <a:r>
              <a:t>2.国际航空救援在国际合作和交流方面也取得了很大的进展，通过签订协议、共享资源等方式，共同提高航空救援水平和能力。</a:t>
            </a:r>
          </a:p>
          <a:p>
            <a:r>
              <a:t>3.随着全球化的发展和技术的进步，国际航空救援面临着新的机遇和挑战，需要不断适应和更新，提高救援效率和质量。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航空应急救援体系构成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航空应急救援体系建设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航空应急救援体系构成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航空应急救援体系构成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1.航空应急救援体系是由多个子系统构成的复杂系统，包括救援飞机、直升机、无人机等航空器，以及相关的指挥、控制、通信、导航、保障等系统。</a:t>
            </a:r>
          </a:p>
          <a:p>
            <a:r>
              <a:t>2.各个子系统之间需要相互协调、配合，形成高效的救援能力，以提高救援效率和成功率。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救援飞机子系统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1.救援飞机在航空应急救援体系中扮演着重要角色，需要具备快速响应、远距离飞行、大载荷等能力。</a:t>
            </a:r>
          </a:p>
          <a:p>
            <a:r>
              <a:t>2.常见的救援飞机包括固定翼飞机和旋翼飞机，不同的飞机类型有着不同的优势和适用场景。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航空应急救援体系构成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直升机子系统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1.直升机在航空应急救援体系中具有独特的优势，可以在复杂地形和恶劣气候条件下进行飞行和救援。</a:t>
            </a:r>
          </a:p>
          <a:p>
            <a:r>
              <a:t>2.直升机的救援能力受到飞行速度、载荷、航程等因素的限制，需要根据实际需求进行选择和配置。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无人机子系统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1.随着无人机技术的不断发展，无人机在航空应急救援体系中的应用也越来越广泛，可以用于侦查、搜救、投递等任务。</a:t>
            </a:r>
          </a:p>
          <a:p>
            <a:r>
              <a:t>2.无人机的救援能力受到法律法规、技术性能、安全等因素的限制，需要在实际应用中不断完善和提高。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航空应急救援体系构成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指挥控制系统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1.指挥控制系统是航空应急救援体系的核心，需要具备快速响应、高效协调、精确控制等能力。</a:t>
            </a:r>
          </a:p>
          <a:p>
            <a:r>
              <a:t>2.现代指挥控制系统通常采用信息化、智能化等技术手段，以提高指挥效率和救援成功率。</a:t>
            </a:r>
          </a:p>
          <a:p>
            <a:r>
              <a:t>以上是关于航空应急救援体系构成的简报PPT章节内容，希望对您有所帮助。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救援飞机与设备选择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航空应急救援体系建设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救援飞机与设备选择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救援飞机选择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1.根据救援任务需求选择适当的救援飞机，如直升机、固定翼飞机等。</a:t>
            </a:r>
          </a:p>
          <a:p>
            <a:r>
              <a:t>2.考虑飞机的性能参数，如载荷、航程、速度等，以满足不同救援场景的要求。</a:t>
            </a:r>
          </a:p>
          <a:p>
            <a:r>
              <a:t>3.确保飞机具备良好的可靠性和安全性，确保能够在复杂环境下顺利完成任务。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救援设备选择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1.根据救援任务类型选择合适的救援设备，如绞车、吊篮、医疗救护设备等。</a:t>
            </a:r>
          </a:p>
          <a:p>
            <a:r>
              <a:t>2.考虑设备的便携性和可运输性，确保能够快速到达救援现场并投入使用。</a:t>
            </a:r>
          </a:p>
          <a:p>
            <a:r>
              <a:t>3.选择高质量、可靠的救援设备，确保在紧急情况下能够正常工作，提高救援效率。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救援飞机与设备选择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救援飞机与设备兼容性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1.确保救援飞机与所选设备具有良好的兼容性，避免因不兼容而影响救援效率。</a:t>
            </a:r>
          </a:p>
          <a:p>
            <a:r>
              <a:t>2.考虑飞机与设备之间的接口和连接方式，确保能够快速安装和拆卸，方便运输和维护。</a:t>
            </a:r>
          </a:p>
          <a:p>
            <a:r>
              <a:t>3.对飞机和设备进行定期的维护和检查，确保在紧急情况下能够正常运行，提高救援成功率。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救援飞机与设备技术创新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1.关注救援飞机与设备的技术发展趋势，积极引进新技术，提高救援效率和质量。</a:t>
            </a:r>
          </a:p>
          <a:p>
            <a:r>
              <a:t>2.探索智能化、无人化救援技术，减少人员伤亡风险，提高救援安全性。</a:t>
            </a:r>
          </a:p>
          <a:p>
            <a:r>
              <a:t>3.加强技术创新和研发，推动我国航空应急救援技术的自主创新和升级换代。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https://d.book118.com/788057115013006031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体系建设背景与意义</vt:lpstr>
      <vt:lpstr> 体系建设背景与意义</vt:lpstr>
      <vt:lpstr> 国内外航空救援现状</vt:lpstr>
      <vt:lpstr> 国内外航空救援现状</vt:lpstr>
      <vt:lpstr> 航空应急救援体系构成</vt:lpstr>
      <vt:lpstr> 航空应急救援体系构成</vt:lpstr>
      <vt:lpstr> 航空应急救援体系构成</vt:lpstr>
      <vt:lpstr> 航空应急救援体系构成</vt:lpstr>
      <vt:lpstr> 救援飞机与设备选择</vt:lpstr>
      <vt:lpstr> 救援飞机与设备选择</vt:lpstr>
      <vt:lpstr> 救援飞机与设备选择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2024-09-07T19:38:58.748</cp:lastPrinted>
  <dcterms:created xsi:type="dcterms:W3CDTF">2024-09-07T11:38:58Z</dcterms:created>
  <dcterms:modified xsi:type="dcterms:W3CDTF">2024-09-07T11:39:00Z</dcterms:modified>
</cp:coreProperties>
</file>