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C721F-1283-496E-A238-8081FC415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D0740-5F42-4926-BE7B-41E4F89C9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9571B-C640-4436-8211-BDE56D6CE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0819D-7BC4-4CD6-ABB4-40056359B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9F417-1AF7-4F26-B0E4-EBE731339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50C2CC-8EBA-426A-93BF-8A5695007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0BB9C3-3E16-4ACB-A0AD-3F4B12F1C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F722E-CE5E-4D44-B4D6-BDB05EC15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2D5AC-1E58-405C-992C-0838063C5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899E1-52D2-4517-9590-D6392D98A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2B391-D9EC-41ED-8B81-656572B21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57127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麻将机简介演示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麻将机概述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麻将机的原理与结构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麻将机的使用与操作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麻将机的维护与保养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麻将机的发展趋势与未来展望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麻将机概述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麻将机是一种集成了麻将游戏功能的电子设备，具有自动洗牌、发牌、码牌等功能。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方便快捷，节省人力，提高游戏效率，适合多人同时游戏。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麻将机起源于20世纪80年代，最初是简单的机械式结构，功能较为单一。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随着科技的不断进步，麻将机逐渐发展为电子化、智能化，功能也更加丰富。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未来麻将机将更加注重用户体验和智能化发展，如引入人工智能技术、互联网技术等。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麻将机的历史与发展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麻将机根据不同的分类标准可以分为多种类型，如按功能可分为普通麻将机和多功能麻将机；按外观可分为便携式和台式。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现代麻将机除了基本的游戏功能外，还具备多种辅助功能，如语音提示、故障自检、联网对战等。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麻将机的种类与功能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麻将机的原理与结构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麻将机配备有自动识别麻将的传感器，能够快速准确地识别出麻将的花色和点数。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8417" r="18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自动识别麻将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通过电机驱动，麻将机能够实现自动洗牌、发牌，大大提高了打牌的效率和趣味性。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洗牌与发牌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麻将机具备语音提示和显示功能，方便玩家了解当前的游戏状态和操作提示。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语音提示与显示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麻将机的原理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麻将机的结构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机体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麻将机的机体通常采用优质材料制成，外观美观大方，结构坚固耐用。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麻将机内置控制器，负责控制机器的各项功能，如洗牌、发牌、识别麻将等。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麻将机配备有电源适配器，为机器提供稳定的电力供应。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传感器是麻将机的重要部件之一，负责识别麻将的花色和点数，确保游戏的公正性和准确性。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传感器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电机是实现麻将机自动洗牌、发牌的关键部件，其性能直接影响机器的使用效果。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电机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显示屏用于显示当前的游戏状态和操作提示，方便玩家了解游戏进程和操作方法。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显示屏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麻将机的部件与功能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麻将机的使用与操作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https://d.book118.com/788057127075006043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2024-09-23T04:25:54.291</cp:lastPrinted>
  <dcterms:created xsi:type="dcterms:W3CDTF">2024-09-22T20:25:54Z</dcterms:created>
  <dcterms:modified xsi:type="dcterms:W3CDTF">2024-09-22T20:25:56Z</dcterms:modified>
</cp:coreProperties>
</file>