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ECB669-4145-4C3F-9E4F-9A5BA2215E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C70B45-5823-4043-9083-1EF5E6162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EA4BFA-E9EA-431C-B532-ED980DC93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C936DC-8192-4BC7-9ECA-81096FCDC5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667CE5-3976-46DC-8665-F282453F80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1ECB4C-18D9-4ABE-9CBD-0278303F4F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48143F-45F5-4AE1-8BC8-AA903F330C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1B40F7-30AB-4E6C-8D9D-E24A0142F2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15E56D-F248-4B6C-9F00-E7E9B180D5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A6AD6-A2E3-4B7F-82D5-3DC760475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D1620F-BEAB-4731-98E4-4A0A5FFFC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60072007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人类辅助生殖护理技术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人类辅助生殖技术概述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人类辅助生殖护理技术的重要性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人类辅助生殖护理技术的实施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人类辅助生殖护理技术的挑战与前景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70" r="3187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37" r="3243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该技术包括人工授精、体外受精、胚胎移植等技术，以及相关的护理和心理支持。</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人类辅助生殖护理技术是指通过医疗手段帮助不孕不育夫妇实现生育目标的技术。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背景和重要性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随着社会的发展和生育观念的转变，不孕不育问题越来越普遍，人类辅助生殖护理技术在解决不孕不育问题上具有重要意义。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该技术不仅可以帮助不孕不育夫妇实现生育目标，还能提高人口出生率，促进家庭和谐与幸福。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人类辅助生殖技术概述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人类辅助生殖技术是指通过医疗手段帮助不孕不育夫妇实现生育，包括人工授精、体外受精-胚胎移植（IVF-ET）等。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000" r="17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人工授精</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将男性精子通过非性交方式注入女性子宫内，使女性受孕。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体外受精-胚胎移植（IVF-ET）</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将卵子从女性体内取出，在实验室与精子结合形成受精卵，培养成胚胎后移植回女性子宫内。</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24" r="167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人类辅助生殖技术自20世纪50年代开始发展，经历了早期的实验研究、技术进步和伦理争议等阶段。目前，全球范围内已有许多国家和地区合法化并广泛应用该技术。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随着医学技术的不断进步，人类辅助生殖技术已经取得了显著的成果，为众多不孕不育夫妇带来了生育的希望。同时，该技术也面临着伦理、法律和社会等方面的挑战和争议。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发展历程和现状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人类辅助生殖护理技术的重要性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人类辅助生殖护理技术，如体外受精（IVF）、卵胞浆内单精子注射（ICSI）等，通过先进的医学手段，提高了不孕不育夫妇的受孕成功率，使他们有机会拥有自己的孩子。</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这些技术针对不同病因，采用个性化的治疗方案，提高了治疗的针对性和有效性，从而提高了受孕成功率。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提高受孕成功率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人类辅助生殖护理技术不仅关注生理因素，还注重患者的心理状态。</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通过心理咨询、心理疏导等方式，帮助患者减轻心理压力，提高治疗依从性，从而有利于提高受孕成功率。</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减轻患者心理压力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人类辅助生殖护理技术不仅关注不孕不育夫妇的治疗，还注重提高生殖健康水平。</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通过科学的方法和手段，预防和治疗生殖系统疾病，提高生殖健康水平，从而提高受孕成功率。</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43" r="25043"/>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提高生殖健康水平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https://d.book118.com/788060072007006050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2024-09-29T13:39:18.715</cp:lastPrinted>
  <dcterms:created xsi:type="dcterms:W3CDTF">2024-09-29T05:39:18Z</dcterms:created>
  <dcterms:modified xsi:type="dcterms:W3CDTF">2024-09-29T05:39:20Z</dcterms:modified>
</cp:coreProperties>
</file>