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73EFF-807D-41FD-B04C-C2D265461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6E97F-2687-4188-9AF3-BC60E2812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717D6-18C6-4E20-84EA-587E89083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94E117-596D-47DB-AB2D-A4ADFD77F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95D032-38F2-4330-9841-33C4CD1F1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68DB2D-928C-4E7D-A791-44E5CD15B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D7B9AD-43A2-4F6A-8E78-8535057EC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B5B0B-E4F9-48A9-A7D8-F66B78CF3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E66BC-EAEF-4574-8C5E-E82A94E1D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67A4F-FA5C-41A0-8C8A-2DD818946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8A439-C515-4FB9-BEA5-96FD242FE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5.jpeg" /><Relationship Id="rId4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60103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无障碍环境建设法解读课件\n## 1.无障碍环境建设法概述\n### 1.1无障碍环境建设法的定义与意义\n### 1.2无障碍环境建设法的发展历程\n### 1.3无障碍环境建设法的主要内容和框架\n## 2.无障碍设施建设标准\n### 2.1无障碍设施建设的总体原则\n### 2.2无障碍设施建设的基本要素\n### 2.3无障碍设施建设的具体要求\n## 3.无障碍环境建设法的法律责任\n### 3.1无障碍环境建设法的责任主体\n### 3.2无障碍环境建设法的法律责任类型\n### 3.3无障碍环境建设法的法律责任追究\n## 4.无障碍环境建设法的实施与监督\n### 4.1无障碍环境建设法的实施措施\n### 4.2无障碍环境建设法的监督机制\n### 4.3无障碍环境建设法的评估与改进\n## 5.无障碍环境建设法的案例分析\n### 5.1无障碍环境建设法的成功案例\n### 5.2无障碍环境建设法的问题与挑战\n### 5.3无障碍环境建设法的经验与启示\n## 6.无障碍环境建设法的未来展望\n### 6.1无障碍环境建设法的发展趋势\n### 6.2无障碍环境建设法的政策建议\n### 6.3无障碍环境建设法的全球视野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600"/>
              <a:t>无障碍环境建设法解读课件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无障碍环境建设法概述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无障碍环境建设法是一种法律体系</a:t>
                </a:r>
                <a:endParaRPr/>
              </a:p>
            </p:txBody>
          </p:sp>
          <p:sp>
            <p:nvSpPr>
              <p:cNvPr id="22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旨在保障残疾人、老年人、孕妇等特殊群体的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出行权益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社会公平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包容性发展</a:t>
                </a:r>
                <a:endParaRPr/>
              </a:p>
            </p:txBody>
          </p:sp>
        </p:grpSp>
        <p:grpSp>
          <p:nvGrpSpPr>
            <p:cNvPr id="22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无障碍环境建设法的意义</a:t>
                </a:r>
                <a:endParaRPr/>
              </a:p>
            </p:txBody>
          </p:sp>
          <p:sp>
            <p:nvSpPr>
              <p:cNvPr id="23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提高特殊群体的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社会参与度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人权保障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社会文明进步</a:t>
                </a:r>
                <a:endParaRPr/>
              </a:p>
            </p:txBody>
          </p:sp>
        </p:grpSp>
        <p:grpSp>
          <p:nvGrpSpPr>
            <p:cNvPr id="23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无障碍环境建设法的目标</a:t>
                </a:r>
                <a:endParaRPr/>
              </a:p>
            </p:txBody>
          </p:sp>
          <p:sp>
            <p:nvSpPr>
              <p:cNvPr id="2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城市基础设施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社会和谐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稳定发展</a:t>
                </a:r>
                <a:endParaRPr/>
              </a:p>
            </p:txBody>
          </p:sp>
        </p:grpSp>
      </p:grpSp>
      <p:pic>
        <p:nvPicPr>
          <p:cNvPr id="23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无障碍环境建设法的定义与意义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，美国制定了第一部无障碍建筑法规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80年代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，联合国颁布了《残疾人权益公约》</a:t>
                </a:r>
                <a:endParaRPr/>
              </a:p>
            </p:txBody>
          </p:sp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国际无障碍环境建设法的起源</a:t>
                </a:r>
                <a:endParaRPr/>
              </a:p>
            </p:txBody>
          </p:sp>
        </p:grpSp>
        <p:grpSp>
          <p:nvGrpSpPr>
            <p:cNvPr id="24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90年代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，中国开始关注无障碍环境建设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2001年，中国颁布了《无障碍设计规范》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2012年，中国实施了《无障碍环境建设条例》</a:t>
                </a:r>
                <a:endParaRPr/>
              </a:p>
            </p:txBody>
          </p:sp>
          <p:sp>
            <p:nvSpPr>
              <p:cNvPr id="2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中国无障碍环境建设法的发展</a:t>
                </a:r>
                <a:endParaRPr/>
              </a:p>
            </p:txBody>
          </p:sp>
        </p:grpSp>
        <p:grpSp>
          <p:nvGrpSpPr>
            <p:cNvPr id="24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公共服务领域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阶段性成果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长效机制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转变</a:t>
                </a:r>
                <a:endParaRPr/>
              </a:p>
            </p:txBody>
          </p:sp>
          <p:sp>
            <p:nvSpPr>
              <p:cNvPr id="25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无障碍环境建设法的发展趋势</a:t>
                </a:r>
                <a:endParaRPr/>
              </a:p>
            </p:txBody>
          </p:sp>
        </p:grpSp>
      </p:grpSp>
      <p:pic>
        <p:nvPicPr>
          <p:cNvPr id="25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无障碍环境建设法的发展历程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无障碍环境建设法的主要内容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无障碍设施建设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：包括建筑、交通、信息等领域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无障碍服务提供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：包括教育、医疗、就业等领域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无障碍环境管理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：包括规划、设计、施工、维护等环节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无障碍环境建设法的框架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资金投入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无障碍环境建设法的主要内容和框架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无障碍设施建设标准</a:t>
            </a:r>
            <a:endParaRPr/>
          </a:p>
        </p:txBody>
      </p:sp>
      <p:sp>
        <p:nvSpPr>
          <p:cNvPr id="27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普遍性原则</a:t>
                </a:r>
                <a:endParaRPr/>
              </a:p>
            </p:txBody>
          </p:sp>
          <p:sp>
            <p:nvSpPr>
              <p:cNvPr id="28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无障碍设施建设应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覆盖所有人群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，而非仅针对特殊群体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设施设计应满足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各种需求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，包括老年人、孕妇等</a:t>
                </a:r>
                <a:endParaRPr/>
              </a:p>
            </p:txBody>
          </p:sp>
        </p:grpSp>
        <p:grpSp>
          <p:nvGrpSpPr>
            <p:cNvPr id="28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适应性原则</a:t>
                </a:r>
                <a:endParaRPr/>
              </a:p>
            </p:txBody>
          </p:sp>
          <p:sp>
            <p:nvSpPr>
              <p:cNvPr id="2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无障碍设施建设应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适应不同环境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，如城市、乡村、公共场所等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设施设计应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适应不同人群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，如视力、听力、肢体障碍等</a:t>
                </a:r>
                <a:endParaRPr/>
              </a:p>
            </p:txBody>
          </p:sp>
        </p:grpSp>
        <p:grpSp>
          <p:nvGrpSpPr>
            <p:cNvPr id="28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便利性原则</a:t>
                </a:r>
                <a:endParaRPr/>
              </a:p>
            </p:txBody>
          </p:sp>
          <p:sp>
            <p:nvSpPr>
              <p:cNvPr id="28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无障碍设施建设应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提供便利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，减少特殊群体的出行难度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设施设计应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简洁明了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，易于理解和操作</a:t>
                </a:r>
                <a:endParaRPr/>
              </a:p>
            </p:txBody>
          </p: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无障碍设施建设的总体原则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9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9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9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9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设施应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宽敞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，便于轮椅通行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通道应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，避免障碍物阻挡</a:t>
                </a:r>
                <a:endParaRPr/>
              </a:p>
            </p:txBody>
          </p:sp>
          <p:sp>
            <p:nvSpPr>
              <p:cNvPr id="29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无障碍通道</a:t>
                </a:r>
                <a:endParaRPr/>
              </a:p>
            </p:txBody>
          </p:sp>
        </p:grpSp>
        <p:grpSp>
          <p:nvGrpSpPr>
            <p:cNvPr id="29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0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无障碍标识</a:t>
                </a:r>
                <a:endParaRPr/>
              </a:p>
            </p:txBody>
          </p:sp>
          <p:sp>
            <p:nvSpPr>
              <p:cNvPr id="30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标识应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，便于特殊群体识别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标识应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，便于社会监督</a:t>
                </a:r>
                <a:endParaRPr/>
              </a:p>
            </p:txBody>
          </p:sp>
        </p:grpSp>
        <p:grpSp>
          <p:nvGrpSpPr>
            <p:cNvPr id="30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0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无障碍停车位</a:t>
                </a:r>
                <a:endParaRPr/>
              </a:p>
            </p:txBody>
          </p:sp>
          <p:sp>
            <p:nvSpPr>
              <p:cNvPr id="30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停车位应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，便于特殊群体停车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停车位应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，便于特殊群体识别</a:t>
                </a:r>
                <a:endParaRPr/>
              </a:p>
            </p:txBody>
          </p: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无障碍设施建设的基本要素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建筑领域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建筑物应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无障碍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，如设置坡道、扶手等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建筑物内应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设施完善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，如设置轮椅通道、盲道等</a:t>
                </a:r>
                <a:endParaRPr/>
              </a:p>
            </p:txBody>
          </p:sp>
          <p:sp>
            <p:nvSpPr>
              <p:cNvPr id="31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交通领域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公共交通应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无障碍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，如设置无障碍公交车、地铁等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交通设施应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，如设置无障碍停车位、斑马线等</a:t>
                </a:r>
                <a:endParaRPr/>
              </a:p>
            </p:txBody>
          </p:sp>
          <p:sp>
            <p:nvSpPr>
              <p:cNvPr id="31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信息领域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信息服务应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无障碍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，如提供盲文、语音识别等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信息设施应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易用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，如设置无障碍触摸屏、键盘等</a:t>
                </a:r>
                <a:endParaRPr/>
              </a:p>
            </p:txBody>
          </p:sp>
          <p:sp>
            <p:nvSpPr>
              <p:cNvPr id="32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无障碍设施建设的具体要求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无障碍环境建设法的法律责任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无障碍环境建设法的责任主体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政府责任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制定政策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，保障无障碍环境建设法的实施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资金投入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，保障无障碍设施建设的顺利进行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，按照无障碍环境建设法的要求建设设施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提供无障碍服务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，满足特殊群体的需求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关注无障碍环境建设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，提高特殊群体的生活质量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参与无障碍环境建设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，推动社会和谐发展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对违反无障碍环境建设法的行为进行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行政罚款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对违反无障碍环境建设法的行为进行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行政强制措施</a:t>
                </a:r>
                <a:endParaRPr/>
              </a:p>
            </p:txBody>
          </p:sp>
          <p:sp>
            <p:nvSpPr>
              <p:cNvPr id="3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对违反无障碍环境建设法的行为进行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民事赔偿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对违反无障碍环境建设法的行为进行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民事调解</a:t>
                </a:r>
                <a:endParaRPr/>
              </a:p>
            </p:txBody>
          </p:sp>
          <p:sp>
            <p:nvSpPr>
              <p:cNvPr id="3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对违反无障碍环境建设法的行为进行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对违反无障碍环境建设法的行为进行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刑事拘留</a:t>
                </a:r>
                <a:endParaRPr/>
              </a:p>
            </p:txBody>
          </p:sp>
          <p:sp>
            <p:nvSpPr>
              <p:cNvPr id="4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无障碍环境建设法的法律责任类型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4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4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4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法律责任追究机制</a:t>
                </a:r>
                <a:endParaRPr/>
              </a:p>
            </p:txBody>
          </p:sp>
          <p:sp>
            <p:nvSpPr>
              <p:cNvPr id="5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无障碍环境建设法法律责任追究机制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对违反无障碍环境建设法的行为进行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严肃查处</a:t>
                </a:r>
                <a:endParaRPr/>
              </a:p>
            </p:txBody>
          </p:sp>
        </p:grpSp>
        <p:grpSp>
          <p:nvGrpSpPr>
            <p:cNvPr id="5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5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法律责任追究程序</a:t>
                </a:r>
                <a:endParaRPr/>
              </a:p>
            </p:txBody>
          </p:sp>
          <p:sp>
            <p:nvSpPr>
              <p:cNvPr id="5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无障碍环境建设法法律责任追究程序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对违反无障碍环境建设法的行为进行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公正处理</a:t>
                </a:r>
                <a:endParaRPr/>
              </a:p>
            </p:txBody>
          </p:sp>
        </p:grpSp>
        <p:grpSp>
          <p:nvGrpSpPr>
            <p:cNvPr id="5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5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法律责任追究效果</a:t>
                </a:r>
                <a:endParaRPr/>
              </a:p>
            </p:txBody>
          </p:sp>
          <p:sp>
            <p:nvSpPr>
              <p:cNvPr id="5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达到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警示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惩戒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无障碍环境建设法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的有效实施</a:t>
                </a:r>
                <a:endParaRPr/>
              </a:p>
            </p:txBody>
          </p: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无障碍环境建设法的法律责任追究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https://d.book118.com/788060103004006042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无障碍环境建设法解读课件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2024-09-20T23:25:33.404</cp:lastPrinted>
  <dcterms:created xsi:type="dcterms:W3CDTF">2024-09-20T15:25:33Z</dcterms:created>
  <dcterms:modified xsi:type="dcterms:W3CDTF">2024-09-20T15:25:35Z</dcterms:modified>
</cp:coreProperties>
</file>